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4" r:id="rId1"/>
    <p:sldMasterId id="2147483665" r:id="rId2"/>
    <p:sldMasterId id="2147483703" r:id="rId3"/>
    <p:sldMasterId id="2147483750" r:id="rId4"/>
    <p:sldMasterId id="2147483757" r:id="rId5"/>
  </p:sldMasterIdLst>
  <p:notesMasterIdLst>
    <p:notesMasterId r:id="rId28"/>
  </p:notesMasterIdLst>
  <p:sldIdLst>
    <p:sldId id="542" r:id="rId6"/>
    <p:sldId id="655" r:id="rId7"/>
    <p:sldId id="656" r:id="rId8"/>
    <p:sldId id="553" r:id="rId9"/>
    <p:sldId id="653" r:id="rId10"/>
    <p:sldId id="654" r:id="rId11"/>
    <p:sldId id="554" r:id="rId12"/>
    <p:sldId id="647" r:id="rId13"/>
    <p:sldId id="559" r:id="rId14"/>
    <p:sldId id="648" r:id="rId15"/>
    <p:sldId id="649" r:id="rId16"/>
    <p:sldId id="657" r:id="rId17"/>
    <p:sldId id="650" r:id="rId18"/>
    <p:sldId id="652" r:id="rId19"/>
    <p:sldId id="651" r:id="rId20"/>
    <p:sldId id="658" r:id="rId21"/>
    <p:sldId id="1283" r:id="rId22"/>
    <p:sldId id="551" r:id="rId23"/>
    <p:sldId id="605" r:id="rId24"/>
    <p:sldId id="517" r:id="rId25"/>
    <p:sldId id="519" r:id="rId26"/>
    <p:sldId id="475" r:id="rId27"/>
  </p:sldIdLst>
  <p:sldSz cx="12192000" cy="6858000"/>
  <p:notesSz cx="6662738" cy="9926638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2D529554-A436-4B9C-A86B-857944F7B31C}">
          <p14:sldIdLst>
            <p14:sldId id="542"/>
            <p14:sldId id="655"/>
            <p14:sldId id="656"/>
            <p14:sldId id="553"/>
            <p14:sldId id="653"/>
            <p14:sldId id="654"/>
            <p14:sldId id="554"/>
            <p14:sldId id="647"/>
            <p14:sldId id="559"/>
            <p14:sldId id="648"/>
            <p14:sldId id="649"/>
            <p14:sldId id="657"/>
            <p14:sldId id="650"/>
            <p14:sldId id="652"/>
            <p14:sldId id="651"/>
            <p14:sldId id="658"/>
            <p14:sldId id="1283"/>
            <p14:sldId id="551"/>
          </p14:sldIdLst>
        </p14:section>
        <p14:section name="מקטע ברירת מחדל" id="{9308D232-1B6B-4FFE-9B5E-442415675231}">
          <p14:sldIdLst>
            <p14:sldId id="605"/>
            <p14:sldId id="517"/>
            <p14:sldId id="519"/>
            <p14:sldId id="4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3908" userDrawn="1">
          <p15:clr>
            <a:srgbClr val="A4A3A4"/>
          </p15:clr>
        </p15:guide>
        <p15:guide id="3" orient="horz" pos="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66"/>
    <a:srgbClr val="004990"/>
    <a:srgbClr val="E134AA"/>
    <a:srgbClr val="E64089"/>
    <a:srgbClr val="D7D6D6"/>
    <a:srgbClr val="6AB43F"/>
    <a:srgbClr val="B98812"/>
    <a:srgbClr val="C89E2D"/>
    <a:srgbClr val="FC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סגנון בהיר 1 - הדגשה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13" autoAdjust="0"/>
    <p:restoredTop sz="88291" autoAdjust="0"/>
  </p:normalViewPr>
  <p:slideViewPr>
    <p:cSldViewPr snapToGrid="0" showGuides="1">
      <p:cViewPr varScale="1">
        <p:scale>
          <a:sx n="98" d="100"/>
          <a:sy n="98" d="100"/>
        </p:scale>
        <p:origin x="936" y="84"/>
      </p:cViewPr>
      <p:guideLst>
        <p:guide orient="horz" pos="2772"/>
        <p:guide pos="3908"/>
        <p:guide orient="horz" pos="6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775552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43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1A1F870-A734-466D-9D76-C4A909B1BFA7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66274" y="4777194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775552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43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B84415A-A630-4817-B02B-19DCDCF836C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5483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186F3-7446-4EE1-A7D7-93A01DDA1AB4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202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186F3-7446-4EE1-A7D7-93A01DDA1AB4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32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186F3-7446-4EE1-A7D7-93A01DDA1AB4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03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186F3-7446-4EE1-A7D7-93A01DDA1AB4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417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186F3-7446-4EE1-A7D7-93A01DDA1AB4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76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-355600" y="808038"/>
            <a:ext cx="7185025" cy="4041775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964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-355600" y="808038"/>
            <a:ext cx="7185025" cy="4041775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58991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-355600" y="808038"/>
            <a:ext cx="7185025" cy="4041775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0516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-355600" y="808038"/>
            <a:ext cx="7185025" cy="4041775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20605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>
            <a:extLst>
              <a:ext uri="{FF2B5EF4-FFF2-40B4-BE49-F238E27FC236}">
                <a16:creationId xmlns:a16="http://schemas.microsoft.com/office/drawing/2014/main" id="{F8BC47BC-4BA1-450C-B9F8-17970D61D0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>
            <a:extLst>
              <a:ext uri="{FF2B5EF4-FFF2-40B4-BE49-F238E27FC236}">
                <a16:creationId xmlns:a16="http://schemas.microsoft.com/office/drawing/2014/main" id="{2F072CB9-25E5-40E5-918D-4B205881D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he-IL"/>
          </a:p>
        </p:txBody>
      </p:sp>
      <p:sp>
        <p:nvSpPr>
          <p:cNvPr id="92164" name="Slide Number Placeholder 3">
            <a:extLst>
              <a:ext uri="{FF2B5EF4-FFF2-40B4-BE49-F238E27FC236}">
                <a16:creationId xmlns:a16="http://schemas.microsoft.com/office/drawing/2014/main" id="{902B623A-03AC-4F85-BA44-4EF5B2F973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1225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1225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1225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1225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1225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20053A-ECE1-4B65-8685-F9B4A8C133A5}" type="slidenum">
              <a:rPr kumimoji="0" lang="he-IL" alt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1225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he-I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David" panose="020E0502060401010101" pitchFamily="34" charset="-79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Image"/>
          <p:cNvSpPr>
            <a:spLocks noGrp="1"/>
          </p:cNvSpPr>
          <p:nvPr>
            <p:ph type="pic" idx="13"/>
          </p:nvPr>
        </p:nvSpPr>
        <p:spPr>
          <a:xfrm>
            <a:off x="-41665" y="-26993"/>
            <a:ext cx="12275330" cy="691198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6956778" y="1950327"/>
            <a:ext cx="4475937" cy="92373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3000">
                <a:solidFill>
                  <a:srgbClr val="FFFFFF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97793" y="2893965"/>
            <a:ext cx="4593907" cy="236877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647911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6982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7221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9724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4497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18746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766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06274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0737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1952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כותרת ותוכן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576054" y="548681"/>
            <a:ext cx="5116149" cy="772948"/>
          </a:xfrm>
        </p:spPr>
        <p:txBody>
          <a:bodyPr/>
          <a:lstStyle/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576054" y="1826832"/>
            <a:ext cx="5116149" cy="4525963"/>
          </a:xfrm>
        </p:spPr>
        <p:txBody>
          <a:bodyPr/>
          <a:lstStyle/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D47F-4D68-40A8-8A79-0AB2C014D40F}" type="slidenum">
              <a:rPr lang="he-IL" smtClean="0">
                <a:solidFill>
                  <a:srgbClr val="004990"/>
                </a:solidFill>
              </a:rPr>
              <a:pPr/>
              <a:t>‹#›</a:t>
            </a:fld>
            <a:endParaRPr lang="he-IL">
              <a:solidFill>
                <a:srgbClr val="004990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DFBA507-ED84-42FE-AB54-EADAFD24F9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6818299" cy="5930900"/>
          </a:xfrm>
          <a:custGeom>
            <a:avLst/>
            <a:gdLst>
              <a:gd name="connsiteX0" fmla="*/ 0 w 3770298"/>
              <a:gd name="connsiteY0" fmla="*/ 4457700 h 4457700"/>
              <a:gd name="connsiteX1" fmla="*/ 942575 w 3770298"/>
              <a:gd name="connsiteY1" fmla="*/ 0 h 4457700"/>
              <a:gd name="connsiteX2" fmla="*/ 2827724 w 3770298"/>
              <a:gd name="connsiteY2" fmla="*/ 0 h 4457700"/>
              <a:gd name="connsiteX3" fmla="*/ 3770298 w 3770298"/>
              <a:gd name="connsiteY3" fmla="*/ 4457700 h 4457700"/>
              <a:gd name="connsiteX4" fmla="*/ 0 w 3770298"/>
              <a:gd name="connsiteY4" fmla="*/ 4457700 h 4457700"/>
              <a:gd name="connsiteX0" fmla="*/ 0 w 3770298"/>
              <a:gd name="connsiteY0" fmla="*/ 4457700 h 4457700"/>
              <a:gd name="connsiteX1" fmla="*/ 9125 w 3770298"/>
              <a:gd name="connsiteY1" fmla="*/ 9525 h 4457700"/>
              <a:gd name="connsiteX2" fmla="*/ 2827724 w 3770298"/>
              <a:gd name="connsiteY2" fmla="*/ 0 h 4457700"/>
              <a:gd name="connsiteX3" fmla="*/ 3770298 w 3770298"/>
              <a:gd name="connsiteY3" fmla="*/ 4457700 h 4457700"/>
              <a:gd name="connsiteX4" fmla="*/ 0 w 3770298"/>
              <a:gd name="connsiteY4" fmla="*/ 4457700 h 4457700"/>
              <a:gd name="connsiteX0" fmla="*/ 0 w 5113724"/>
              <a:gd name="connsiteY0" fmla="*/ 4467225 h 4467225"/>
              <a:gd name="connsiteX1" fmla="*/ 9125 w 5113724"/>
              <a:gd name="connsiteY1" fmla="*/ 19050 h 4467225"/>
              <a:gd name="connsiteX2" fmla="*/ 5113724 w 5113724"/>
              <a:gd name="connsiteY2" fmla="*/ 0 h 4467225"/>
              <a:gd name="connsiteX3" fmla="*/ 3770298 w 5113724"/>
              <a:gd name="connsiteY3" fmla="*/ 4467225 h 4467225"/>
              <a:gd name="connsiteX4" fmla="*/ 0 w 5113724"/>
              <a:gd name="connsiteY4" fmla="*/ 4467225 h 4467225"/>
              <a:gd name="connsiteX0" fmla="*/ 0 w 5113724"/>
              <a:gd name="connsiteY0" fmla="*/ 4467225 h 4467225"/>
              <a:gd name="connsiteX1" fmla="*/ 9125 w 5113724"/>
              <a:gd name="connsiteY1" fmla="*/ 19050 h 4467225"/>
              <a:gd name="connsiteX2" fmla="*/ 5113724 w 5113724"/>
              <a:gd name="connsiteY2" fmla="*/ 0 h 4467225"/>
              <a:gd name="connsiteX3" fmla="*/ 3389298 w 5113724"/>
              <a:gd name="connsiteY3" fmla="*/ 4457700 h 4467225"/>
              <a:gd name="connsiteX4" fmla="*/ 0 w 5113724"/>
              <a:gd name="connsiteY4" fmla="*/ 4467225 h 4467225"/>
              <a:gd name="connsiteX0" fmla="*/ 0 w 5113724"/>
              <a:gd name="connsiteY0" fmla="*/ 3781425 h 4457700"/>
              <a:gd name="connsiteX1" fmla="*/ 9125 w 5113724"/>
              <a:gd name="connsiteY1" fmla="*/ 19050 h 4457700"/>
              <a:gd name="connsiteX2" fmla="*/ 5113724 w 5113724"/>
              <a:gd name="connsiteY2" fmla="*/ 0 h 4457700"/>
              <a:gd name="connsiteX3" fmla="*/ 3389298 w 5113724"/>
              <a:gd name="connsiteY3" fmla="*/ 4457700 h 4457700"/>
              <a:gd name="connsiteX4" fmla="*/ 0 w 5113724"/>
              <a:gd name="connsiteY4" fmla="*/ 3781425 h 4457700"/>
              <a:gd name="connsiteX0" fmla="*/ 0 w 5113724"/>
              <a:gd name="connsiteY0" fmla="*/ 3771900 h 4448175"/>
              <a:gd name="connsiteX1" fmla="*/ 9125 w 5113724"/>
              <a:gd name="connsiteY1" fmla="*/ 9525 h 4448175"/>
              <a:gd name="connsiteX2" fmla="*/ 5113724 w 5113724"/>
              <a:gd name="connsiteY2" fmla="*/ 0 h 4448175"/>
              <a:gd name="connsiteX3" fmla="*/ 3389298 w 5113724"/>
              <a:gd name="connsiteY3" fmla="*/ 4448175 h 4448175"/>
              <a:gd name="connsiteX4" fmla="*/ 0 w 5113724"/>
              <a:gd name="connsiteY4" fmla="*/ 3771900 h 444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3724" h="4448175">
                <a:moveTo>
                  <a:pt x="0" y="3771900"/>
                </a:moveTo>
                <a:cubicBezTo>
                  <a:pt x="3042" y="2289175"/>
                  <a:pt x="6083" y="1492250"/>
                  <a:pt x="9125" y="9525"/>
                </a:cubicBezTo>
                <a:lnTo>
                  <a:pt x="5113724" y="0"/>
                </a:lnTo>
                <a:lnTo>
                  <a:pt x="3389298" y="4448175"/>
                </a:lnTo>
                <a:lnTo>
                  <a:pt x="0" y="3771900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endParaRPr lang="he-IL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D5ED7EF-2317-4958-AD80-B37937BE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2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53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Subtitle cop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xfrm>
            <a:off x="6197573" y="76908"/>
            <a:ext cx="5656783" cy="647305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02060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961839" y="2488494"/>
            <a:ext cx="7623268" cy="3625454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pic>
        <p:nvPicPr>
          <p:cNvPr id="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6741591"/>
            <a:ext cx="12192001" cy="127709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8892378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35360" y="2130426"/>
            <a:ext cx="3936437" cy="1470025"/>
          </a:xfrm>
        </p:spPr>
        <p:txBody>
          <a:bodyPr/>
          <a:lstStyle>
            <a:lvl1pPr algn="l">
              <a:defRPr sz="3733">
                <a:solidFill>
                  <a:schemeClr val="bg1"/>
                </a:solidFill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35360" y="4677139"/>
            <a:ext cx="3936437" cy="961661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24951FF-118A-4FA5-B0B0-84C687D7CFC4}" type="datetimeFigureOut">
              <a:rPr lang="he-IL" smtClean="0">
                <a:solidFill>
                  <a:prstClr val="black"/>
                </a:solidFill>
              </a:rPr>
              <a:pPr/>
              <a:t>י"ח/אלול/תש"ף</a:t>
            </a:fld>
            <a:endParaRPr lang="he-IL">
              <a:solidFill>
                <a:prstClr val="black"/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he-IL">
              <a:solidFill>
                <a:prstClr val="black"/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D47F-4D68-40A8-8A79-0AB2C014D40F}" type="slidenum">
              <a:rPr lang="he-IL" smtClean="0">
                <a:solidFill>
                  <a:srgbClr val="004990"/>
                </a:solidFill>
              </a:rPr>
              <a:pPr/>
              <a:t>‹#›</a:t>
            </a:fld>
            <a:endParaRPr lang="he-IL">
              <a:solidFill>
                <a:srgbClr val="004990"/>
              </a:solidFill>
            </a:endParaRPr>
          </a:p>
        </p:txBody>
      </p:sp>
      <p:sp>
        <p:nvSpPr>
          <p:cNvPr id="9" name="מציין מיקום של תמונה 8"/>
          <p:cNvSpPr>
            <a:spLocks noGrp="1"/>
          </p:cNvSpPr>
          <p:nvPr>
            <p:ph type="pic" sz="quarter" idx="13"/>
          </p:nvPr>
        </p:nvSpPr>
        <p:spPr>
          <a:xfrm>
            <a:off x="4312090" y="42333"/>
            <a:ext cx="7825724" cy="676656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235 w 8000"/>
              <a:gd name="connsiteY0" fmla="*/ 10012 h 10012"/>
              <a:gd name="connsiteX1" fmla="*/ 0 w 8000"/>
              <a:gd name="connsiteY1" fmla="*/ 0 h 10012"/>
              <a:gd name="connsiteX2" fmla="*/ 8000 w 8000"/>
              <a:gd name="connsiteY2" fmla="*/ 0 h 10012"/>
              <a:gd name="connsiteX3" fmla="*/ 6000 w 8000"/>
              <a:gd name="connsiteY3" fmla="*/ 10000 h 10012"/>
              <a:gd name="connsiteX4" fmla="*/ 235 w 8000"/>
              <a:gd name="connsiteY4" fmla="*/ 10012 h 10012"/>
              <a:gd name="connsiteX0" fmla="*/ 294 w 11032"/>
              <a:gd name="connsiteY0" fmla="*/ 10000 h 10000"/>
              <a:gd name="connsiteX1" fmla="*/ 0 w 11032"/>
              <a:gd name="connsiteY1" fmla="*/ 0 h 10000"/>
              <a:gd name="connsiteX2" fmla="*/ 10000 w 11032"/>
              <a:gd name="connsiteY2" fmla="*/ 0 h 10000"/>
              <a:gd name="connsiteX3" fmla="*/ 11032 w 11032"/>
              <a:gd name="connsiteY3" fmla="*/ 9952 h 10000"/>
              <a:gd name="connsiteX4" fmla="*/ 294 w 11032"/>
              <a:gd name="connsiteY4" fmla="*/ 10000 h 10000"/>
              <a:gd name="connsiteX0" fmla="*/ 294 w 11032"/>
              <a:gd name="connsiteY0" fmla="*/ 10000 h 10000"/>
              <a:gd name="connsiteX1" fmla="*/ 0 w 11032"/>
              <a:gd name="connsiteY1" fmla="*/ 0 h 10000"/>
              <a:gd name="connsiteX2" fmla="*/ 11028 w 11032"/>
              <a:gd name="connsiteY2" fmla="*/ 36 h 10000"/>
              <a:gd name="connsiteX3" fmla="*/ 11032 w 11032"/>
              <a:gd name="connsiteY3" fmla="*/ 9952 h 10000"/>
              <a:gd name="connsiteX4" fmla="*/ 294 w 11032"/>
              <a:gd name="connsiteY4" fmla="*/ 10000 h 10000"/>
              <a:gd name="connsiteX0" fmla="*/ 1401 w 11032"/>
              <a:gd name="connsiteY0" fmla="*/ 9976 h 9976"/>
              <a:gd name="connsiteX1" fmla="*/ 0 w 11032"/>
              <a:gd name="connsiteY1" fmla="*/ 0 h 9976"/>
              <a:gd name="connsiteX2" fmla="*/ 11028 w 11032"/>
              <a:gd name="connsiteY2" fmla="*/ 36 h 9976"/>
              <a:gd name="connsiteX3" fmla="*/ 11032 w 11032"/>
              <a:gd name="connsiteY3" fmla="*/ 9952 h 9976"/>
              <a:gd name="connsiteX4" fmla="*/ 1401 w 11032"/>
              <a:gd name="connsiteY4" fmla="*/ 9976 h 9976"/>
              <a:gd name="connsiteX0" fmla="*/ 2465 w 11195"/>
              <a:gd name="connsiteY0" fmla="*/ 9964 h 9964"/>
              <a:gd name="connsiteX1" fmla="*/ 0 w 11195"/>
              <a:gd name="connsiteY1" fmla="*/ 1 h 9964"/>
              <a:gd name="connsiteX2" fmla="*/ 11191 w 11195"/>
              <a:gd name="connsiteY2" fmla="*/ 0 h 9964"/>
              <a:gd name="connsiteX3" fmla="*/ 11195 w 11195"/>
              <a:gd name="connsiteY3" fmla="*/ 9940 h 9964"/>
              <a:gd name="connsiteX4" fmla="*/ 2465 w 11195"/>
              <a:gd name="connsiteY4" fmla="*/ 9964 h 9964"/>
              <a:gd name="connsiteX0" fmla="*/ 1594 w 10000"/>
              <a:gd name="connsiteY0" fmla="*/ 10024 h 10024"/>
              <a:gd name="connsiteX1" fmla="*/ 0 w 10000"/>
              <a:gd name="connsiteY1" fmla="*/ 1 h 10024"/>
              <a:gd name="connsiteX2" fmla="*/ 9996 w 10000"/>
              <a:gd name="connsiteY2" fmla="*/ 0 h 10024"/>
              <a:gd name="connsiteX3" fmla="*/ 10000 w 10000"/>
              <a:gd name="connsiteY3" fmla="*/ 9976 h 10024"/>
              <a:gd name="connsiteX4" fmla="*/ 1594 w 10000"/>
              <a:gd name="connsiteY4" fmla="*/ 10024 h 10024"/>
              <a:gd name="connsiteX0" fmla="*/ 1594 w 10000"/>
              <a:gd name="connsiteY0" fmla="*/ 9963 h 9976"/>
              <a:gd name="connsiteX1" fmla="*/ 0 w 10000"/>
              <a:gd name="connsiteY1" fmla="*/ 1 h 9976"/>
              <a:gd name="connsiteX2" fmla="*/ 9996 w 10000"/>
              <a:gd name="connsiteY2" fmla="*/ 0 h 9976"/>
              <a:gd name="connsiteX3" fmla="*/ 10000 w 10000"/>
              <a:gd name="connsiteY3" fmla="*/ 9976 h 9976"/>
              <a:gd name="connsiteX4" fmla="*/ 1594 w 10000"/>
              <a:gd name="connsiteY4" fmla="*/ 9963 h 9976"/>
              <a:gd name="connsiteX0" fmla="*/ 1578 w 10000"/>
              <a:gd name="connsiteY0" fmla="*/ 10006 h 10006"/>
              <a:gd name="connsiteX1" fmla="*/ 0 w 10000"/>
              <a:gd name="connsiteY1" fmla="*/ 1 h 10006"/>
              <a:gd name="connsiteX2" fmla="*/ 9996 w 10000"/>
              <a:gd name="connsiteY2" fmla="*/ 0 h 10006"/>
              <a:gd name="connsiteX3" fmla="*/ 10000 w 10000"/>
              <a:gd name="connsiteY3" fmla="*/ 10000 h 10006"/>
              <a:gd name="connsiteX4" fmla="*/ 1578 w 10000"/>
              <a:gd name="connsiteY4" fmla="*/ 10006 h 1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6">
                <a:moveTo>
                  <a:pt x="1578" y="10006"/>
                </a:moveTo>
                <a:lnTo>
                  <a:pt x="0" y="1"/>
                </a:lnTo>
                <a:lnTo>
                  <a:pt x="9996" y="0"/>
                </a:lnTo>
                <a:cubicBezTo>
                  <a:pt x="9997" y="3333"/>
                  <a:pt x="9999" y="6667"/>
                  <a:pt x="10000" y="10000"/>
                </a:cubicBezTo>
                <a:lnTo>
                  <a:pt x="1578" y="10006"/>
                </a:lnTo>
                <a:close/>
              </a:path>
            </a:pathLst>
          </a:custGeom>
          <a:solidFill>
            <a:schemeClr val="accent2"/>
          </a:solidFill>
          <a:ln w="44450">
            <a:solidFill>
              <a:schemeClr val="bg1"/>
            </a:solidFill>
            <a:miter lim="800000"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he-IL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352" y="6213310"/>
            <a:ext cx="1248139" cy="40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18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ציין מיקום של תמונה 8"/>
          <p:cNvSpPr>
            <a:spLocks noGrp="1"/>
          </p:cNvSpPr>
          <p:nvPr>
            <p:ph type="pic" sz="quarter" idx="13"/>
          </p:nvPr>
        </p:nvSpPr>
        <p:spPr>
          <a:xfrm>
            <a:off x="60961" y="42334"/>
            <a:ext cx="12079159" cy="394780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235 w 8000"/>
              <a:gd name="connsiteY0" fmla="*/ 10012 h 10012"/>
              <a:gd name="connsiteX1" fmla="*/ 0 w 8000"/>
              <a:gd name="connsiteY1" fmla="*/ 0 h 10012"/>
              <a:gd name="connsiteX2" fmla="*/ 8000 w 8000"/>
              <a:gd name="connsiteY2" fmla="*/ 0 h 10012"/>
              <a:gd name="connsiteX3" fmla="*/ 6000 w 8000"/>
              <a:gd name="connsiteY3" fmla="*/ 10000 h 10012"/>
              <a:gd name="connsiteX4" fmla="*/ 235 w 8000"/>
              <a:gd name="connsiteY4" fmla="*/ 10012 h 10012"/>
              <a:gd name="connsiteX0" fmla="*/ 294 w 11032"/>
              <a:gd name="connsiteY0" fmla="*/ 10000 h 10000"/>
              <a:gd name="connsiteX1" fmla="*/ 0 w 11032"/>
              <a:gd name="connsiteY1" fmla="*/ 0 h 10000"/>
              <a:gd name="connsiteX2" fmla="*/ 10000 w 11032"/>
              <a:gd name="connsiteY2" fmla="*/ 0 h 10000"/>
              <a:gd name="connsiteX3" fmla="*/ 11032 w 11032"/>
              <a:gd name="connsiteY3" fmla="*/ 9952 h 10000"/>
              <a:gd name="connsiteX4" fmla="*/ 294 w 11032"/>
              <a:gd name="connsiteY4" fmla="*/ 10000 h 10000"/>
              <a:gd name="connsiteX0" fmla="*/ 294 w 11032"/>
              <a:gd name="connsiteY0" fmla="*/ 10000 h 10000"/>
              <a:gd name="connsiteX1" fmla="*/ 0 w 11032"/>
              <a:gd name="connsiteY1" fmla="*/ 0 h 10000"/>
              <a:gd name="connsiteX2" fmla="*/ 11028 w 11032"/>
              <a:gd name="connsiteY2" fmla="*/ 36 h 10000"/>
              <a:gd name="connsiteX3" fmla="*/ 11032 w 11032"/>
              <a:gd name="connsiteY3" fmla="*/ 9952 h 10000"/>
              <a:gd name="connsiteX4" fmla="*/ 294 w 11032"/>
              <a:gd name="connsiteY4" fmla="*/ 10000 h 10000"/>
              <a:gd name="connsiteX0" fmla="*/ 1401 w 11032"/>
              <a:gd name="connsiteY0" fmla="*/ 9976 h 9976"/>
              <a:gd name="connsiteX1" fmla="*/ 0 w 11032"/>
              <a:gd name="connsiteY1" fmla="*/ 0 h 9976"/>
              <a:gd name="connsiteX2" fmla="*/ 11028 w 11032"/>
              <a:gd name="connsiteY2" fmla="*/ 36 h 9976"/>
              <a:gd name="connsiteX3" fmla="*/ 11032 w 11032"/>
              <a:gd name="connsiteY3" fmla="*/ 9952 h 9976"/>
              <a:gd name="connsiteX4" fmla="*/ 1401 w 11032"/>
              <a:gd name="connsiteY4" fmla="*/ 9976 h 9976"/>
              <a:gd name="connsiteX0" fmla="*/ 2465 w 11195"/>
              <a:gd name="connsiteY0" fmla="*/ 9964 h 9964"/>
              <a:gd name="connsiteX1" fmla="*/ 0 w 11195"/>
              <a:gd name="connsiteY1" fmla="*/ 1 h 9964"/>
              <a:gd name="connsiteX2" fmla="*/ 11191 w 11195"/>
              <a:gd name="connsiteY2" fmla="*/ 0 h 9964"/>
              <a:gd name="connsiteX3" fmla="*/ 11195 w 11195"/>
              <a:gd name="connsiteY3" fmla="*/ 9940 h 9964"/>
              <a:gd name="connsiteX4" fmla="*/ 2465 w 11195"/>
              <a:gd name="connsiteY4" fmla="*/ 9964 h 9964"/>
              <a:gd name="connsiteX0" fmla="*/ 1594 w 10000"/>
              <a:gd name="connsiteY0" fmla="*/ 10024 h 10024"/>
              <a:gd name="connsiteX1" fmla="*/ 0 w 10000"/>
              <a:gd name="connsiteY1" fmla="*/ 1 h 10024"/>
              <a:gd name="connsiteX2" fmla="*/ 9996 w 10000"/>
              <a:gd name="connsiteY2" fmla="*/ 0 h 10024"/>
              <a:gd name="connsiteX3" fmla="*/ 10000 w 10000"/>
              <a:gd name="connsiteY3" fmla="*/ 9976 h 10024"/>
              <a:gd name="connsiteX4" fmla="*/ 1594 w 10000"/>
              <a:gd name="connsiteY4" fmla="*/ 10024 h 10024"/>
              <a:gd name="connsiteX0" fmla="*/ 1594 w 10000"/>
              <a:gd name="connsiteY0" fmla="*/ 9963 h 9976"/>
              <a:gd name="connsiteX1" fmla="*/ 0 w 10000"/>
              <a:gd name="connsiteY1" fmla="*/ 1 h 9976"/>
              <a:gd name="connsiteX2" fmla="*/ 9996 w 10000"/>
              <a:gd name="connsiteY2" fmla="*/ 0 h 9976"/>
              <a:gd name="connsiteX3" fmla="*/ 10000 w 10000"/>
              <a:gd name="connsiteY3" fmla="*/ 9976 h 9976"/>
              <a:gd name="connsiteX4" fmla="*/ 1594 w 10000"/>
              <a:gd name="connsiteY4" fmla="*/ 9963 h 9976"/>
              <a:gd name="connsiteX0" fmla="*/ 1578 w 10000"/>
              <a:gd name="connsiteY0" fmla="*/ 10006 h 10006"/>
              <a:gd name="connsiteX1" fmla="*/ 0 w 10000"/>
              <a:gd name="connsiteY1" fmla="*/ 1 h 10006"/>
              <a:gd name="connsiteX2" fmla="*/ 9996 w 10000"/>
              <a:gd name="connsiteY2" fmla="*/ 0 h 10006"/>
              <a:gd name="connsiteX3" fmla="*/ 10000 w 10000"/>
              <a:gd name="connsiteY3" fmla="*/ 10000 h 10006"/>
              <a:gd name="connsiteX4" fmla="*/ 1578 w 10000"/>
              <a:gd name="connsiteY4" fmla="*/ 10006 h 10006"/>
              <a:gd name="connsiteX0" fmla="*/ 1578 w 10000"/>
              <a:gd name="connsiteY0" fmla="*/ 10006 h 10006"/>
              <a:gd name="connsiteX1" fmla="*/ 793 w 10000"/>
              <a:gd name="connsiteY1" fmla="*/ 5047 h 10006"/>
              <a:gd name="connsiteX2" fmla="*/ 0 w 10000"/>
              <a:gd name="connsiteY2" fmla="*/ 1 h 10006"/>
              <a:gd name="connsiteX3" fmla="*/ 9996 w 10000"/>
              <a:gd name="connsiteY3" fmla="*/ 0 h 10006"/>
              <a:gd name="connsiteX4" fmla="*/ 10000 w 10000"/>
              <a:gd name="connsiteY4" fmla="*/ 10000 h 10006"/>
              <a:gd name="connsiteX5" fmla="*/ 1578 w 10000"/>
              <a:gd name="connsiteY5" fmla="*/ 10006 h 10006"/>
              <a:gd name="connsiteX0" fmla="*/ 1578 w 10000"/>
              <a:gd name="connsiteY0" fmla="*/ 10006 h 10006"/>
              <a:gd name="connsiteX1" fmla="*/ 8 w 10000"/>
              <a:gd name="connsiteY1" fmla="*/ 7873 h 10006"/>
              <a:gd name="connsiteX2" fmla="*/ 0 w 10000"/>
              <a:gd name="connsiteY2" fmla="*/ 1 h 10006"/>
              <a:gd name="connsiteX3" fmla="*/ 9996 w 10000"/>
              <a:gd name="connsiteY3" fmla="*/ 0 h 10006"/>
              <a:gd name="connsiteX4" fmla="*/ 10000 w 10000"/>
              <a:gd name="connsiteY4" fmla="*/ 10000 h 10006"/>
              <a:gd name="connsiteX5" fmla="*/ 1578 w 10000"/>
              <a:gd name="connsiteY5" fmla="*/ 10006 h 10006"/>
              <a:gd name="connsiteX0" fmla="*/ 1578 w 9996"/>
              <a:gd name="connsiteY0" fmla="*/ 10006 h 10006"/>
              <a:gd name="connsiteX1" fmla="*/ 8 w 9996"/>
              <a:gd name="connsiteY1" fmla="*/ 7873 h 10006"/>
              <a:gd name="connsiteX2" fmla="*/ 0 w 9996"/>
              <a:gd name="connsiteY2" fmla="*/ 1 h 10006"/>
              <a:gd name="connsiteX3" fmla="*/ 9996 w 9996"/>
              <a:gd name="connsiteY3" fmla="*/ 0 h 10006"/>
              <a:gd name="connsiteX4" fmla="*/ 9992 w 9996"/>
              <a:gd name="connsiteY4" fmla="*/ 6022 h 10006"/>
              <a:gd name="connsiteX5" fmla="*/ 1578 w 9996"/>
              <a:gd name="connsiteY5" fmla="*/ 10006 h 10006"/>
              <a:gd name="connsiteX0" fmla="*/ 1579 w 10000"/>
              <a:gd name="connsiteY0" fmla="*/ 10000 h 10000"/>
              <a:gd name="connsiteX1" fmla="*/ 8 w 10000"/>
              <a:gd name="connsiteY1" fmla="*/ 7868 h 10000"/>
              <a:gd name="connsiteX2" fmla="*/ 0 w 10000"/>
              <a:gd name="connsiteY2" fmla="*/ 1 h 10000"/>
              <a:gd name="connsiteX3" fmla="*/ 10000 w 10000"/>
              <a:gd name="connsiteY3" fmla="*/ 0 h 10000"/>
              <a:gd name="connsiteX4" fmla="*/ 9988 w 10000"/>
              <a:gd name="connsiteY4" fmla="*/ 4083 h 10000"/>
              <a:gd name="connsiteX5" fmla="*/ 1579 w 10000"/>
              <a:gd name="connsiteY5" fmla="*/ 10000 h 10000"/>
              <a:gd name="connsiteX0" fmla="*/ 1579 w 10005"/>
              <a:gd name="connsiteY0" fmla="*/ 10000 h 10000"/>
              <a:gd name="connsiteX1" fmla="*/ 8 w 10005"/>
              <a:gd name="connsiteY1" fmla="*/ 7868 h 10000"/>
              <a:gd name="connsiteX2" fmla="*/ 0 w 10005"/>
              <a:gd name="connsiteY2" fmla="*/ 1 h 10000"/>
              <a:gd name="connsiteX3" fmla="*/ 10000 w 10005"/>
              <a:gd name="connsiteY3" fmla="*/ 0 h 10000"/>
              <a:gd name="connsiteX4" fmla="*/ 10005 w 10005"/>
              <a:gd name="connsiteY4" fmla="*/ 5155 h 10000"/>
              <a:gd name="connsiteX5" fmla="*/ 1579 w 10005"/>
              <a:gd name="connsiteY5" fmla="*/ 10000 h 10000"/>
              <a:gd name="connsiteX0" fmla="*/ 1731 w 10005"/>
              <a:gd name="connsiteY0" fmla="*/ 10078 h 10078"/>
              <a:gd name="connsiteX1" fmla="*/ 8 w 10005"/>
              <a:gd name="connsiteY1" fmla="*/ 7868 h 10078"/>
              <a:gd name="connsiteX2" fmla="*/ 0 w 10005"/>
              <a:gd name="connsiteY2" fmla="*/ 1 h 10078"/>
              <a:gd name="connsiteX3" fmla="*/ 10000 w 10005"/>
              <a:gd name="connsiteY3" fmla="*/ 0 h 10078"/>
              <a:gd name="connsiteX4" fmla="*/ 10005 w 10005"/>
              <a:gd name="connsiteY4" fmla="*/ 5155 h 10078"/>
              <a:gd name="connsiteX5" fmla="*/ 1731 w 10005"/>
              <a:gd name="connsiteY5" fmla="*/ 10078 h 10078"/>
              <a:gd name="connsiteX0" fmla="*/ 1731 w 10005"/>
              <a:gd name="connsiteY0" fmla="*/ 10078 h 10078"/>
              <a:gd name="connsiteX1" fmla="*/ 0 w 10005"/>
              <a:gd name="connsiteY1" fmla="*/ 7946 h 10078"/>
              <a:gd name="connsiteX2" fmla="*/ 0 w 10005"/>
              <a:gd name="connsiteY2" fmla="*/ 1 h 10078"/>
              <a:gd name="connsiteX3" fmla="*/ 10000 w 10005"/>
              <a:gd name="connsiteY3" fmla="*/ 0 h 10078"/>
              <a:gd name="connsiteX4" fmla="*/ 10005 w 10005"/>
              <a:gd name="connsiteY4" fmla="*/ 5155 h 10078"/>
              <a:gd name="connsiteX5" fmla="*/ 1731 w 10005"/>
              <a:gd name="connsiteY5" fmla="*/ 10078 h 10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5" h="10078">
                <a:moveTo>
                  <a:pt x="1731" y="10078"/>
                </a:moveTo>
                <a:lnTo>
                  <a:pt x="0" y="7946"/>
                </a:lnTo>
                <a:cubicBezTo>
                  <a:pt x="-3" y="5324"/>
                  <a:pt x="3" y="2623"/>
                  <a:pt x="0" y="1"/>
                </a:cubicBezTo>
                <a:lnTo>
                  <a:pt x="10000" y="0"/>
                </a:lnTo>
                <a:cubicBezTo>
                  <a:pt x="10001" y="3331"/>
                  <a:pt x="10004" y="1824"/>
                  <a:pt x="10005" y="5155"/>
                </a:cubicBezTo>
                <a:lnTo>
                  <a:pt x="1731" y="10078"/>
                </a:lnTo>
                <a:close/>
              </a:path>
            </a:pathLst>
          </a:custGeom>
          <a:solidFill>
            <a:schemeClr val="accent2"/>
          </a:solidFill>
          <a:ln w="50800">
            <a:solidFill>
              <a:schemeClr val="bg1"/>
            </a:solidFill>
            <a:miter lim="800000"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he-IL" dirty="0"/>
          </a:p>
        </p:txBody>
      </p:sp>
      <p:sp>
        <p:nvSpPr>
          <p:cNvPr id="2" name="כותרת 1"/>
          <p:cNvSpPr>
            <a:spLocks noGrp="1"/>
          </p:cNvSpPr>
          <p:nvPr>
            <p:ph type="ctrTitle" hasCustomPrompt="1"/>
          </p:nvPr>
        </p:nvSpPr>
        <p:spPr>
          <a:xfrm>
            <a:off x="7824192" y="411689"/>
            <a:ext cx="3936437" cy="1470025"/>
          </a:xfrm>
        </p:spPr>
        <p:txBody>
          <a:bodyPr anchor="t" anchorCtr="0"/>
          <a:lstStyle>
            <a:lvl1pPr algn="r">
              <a:defRPr sz="3733">
                <a:solidFill>
                  <a:schemeClr val="bg1"/>
                </a:solidFill>
              </a:defRPr>
            </a:lvl1pPr>
          </a:lstStyle>
          <a:p>
            <a:r>
              <a:rPr lang="he-IL" dirty="0"/>
              <a:t>לחץ כדי לערוך סגנון כותרת של תבנית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2927648" y="3490633"/>
            <a:ext cx="8928992" cy="3033953"/>
          </a:xfrm>
        </p:spPr>
        <p:txBody>
          <a:bodyPr vert="horz" lIns="91440" tIns="45720" rIns="91440" bIns="45720" rtlCol="1">
            <a:normAutofit/>
          </a:bodyPr>
          <a:lstStyle>
            <a:lvl1pPr marL="241294" indent="-241294">
              <a:spcBef>
                <a:spcPts val="1333"/>
              </a:spcBef>
              <a:buFontTx/>
              <a:buBlip>
                <a:blip r:embed="rId2"/>
              </a:buBlip>
              <a:defRPr lang="he-IL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he-IL" dirty="0"/>
              <a:t>לחץ כדי לערוך סגנון כותרת משנה של תבנית בסיס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3321E9-8573-47A1-AA00-A46153EEF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5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0B95727-8723-4B6D-B03C-5B0C93049B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963" y="63394"/>
            <a:ext cx="6345928" cy="6731215"/>
          </a:xfrm>
          <a:custGeom>
            <a:avLst/>
            <a:gdLst>
              <a:gd name="connsiteX0" fmla="*/ 0 w 4859338"/>
              <a:gd name="connsiteY0" fmla="*/ 0 h 5143500"/>
              <a:gd name="connsiteX1" fmla="*/ 4859338 w 4859338"/>
              <a:gd name="connsiteY1" fmla="*/ 0 h 5143500"/>
              <a:gd name="connsiteX2" fmla="*/ 4859338 w 4859338"/>
              <a:gd name="connsiteY2" fmla="*/ 5143500 h 5143500"/>
              <a:gd name="connsiteX3" fmla="*/ 0 w 4859338"/>
              <a:gd name="connsiteY3" fmla="*/ 5143500 h 5143500"/>
              <a:gd name="connsiteX4" fmla="*/ 0 w 4859338"/>
              <a:gd name="connsiteY4" fmla="*/ 0 h 5143500"/>
              <a:gd name="connsiteX0" fmla="*/ 0 w 4859338"/>
              <a:gd name="connsiteY0" fmla="*/ 0 h 5143500"/>
              <a:gd name="connsiteX1" fmla="*/ 4498189 w 4859338"/>
              <a:gd name="connsiteY1" fmla="*/ 7684 h 5143500"/>
              <a:gd name="connsiteX2" fmla="*/ 4859338 w 4859338"/>
              <a:gd name="connsiteY2" fmla="*/ 5143500 h 5143500"/>
              <a:gd name="connsiteX3" fmla="*/ 0 w 4859338"/>
              <a:gd name="connsiteY3" fmla="*/ 5143500 h 5143500"/>
              <a:gd name="connsiteX4" fmla="*/ 0 w 4859338"/>
              <a:gd name="connsiteY4" fmla="*/ 0 h 5143500"/>
              <a:gd name="connsiteX0" fmla="*/ 0 w 4836286"/>
              <a:gd name="connsiteY0" fmla="*/ 0 h 5143500"/>
              <a:gd name="connsiteX1" fmla="*/ 4498189 w 4836286"/>
              <a:gd name="connsiteY1" fmla="*/ 7684 h 5143500"/>
              <a:gd name="connsiteX2" fmla="*/ 4836286 w 4836286"/>
              <a:gd name="connsiteY2" fmla="*/ 2684610 h 5143500"/>
              <a:gd name="connsiteX3" fmla="*/ 0 w 4836286"/>
              <a:gd name="connsiteY3" fmla="*/ 5143500 h 5143500"/>
              <a:gd name="connsiteX4" fmla="*/ 0 w 4836286"/>
              <a:gd name="connsiteY4" fmla="*/ 0 h 5143500"/>
              <a:gd name="connsiteX0" fmla="*/ 0 w 4836286"/>
              <a:gd name="connsiteY0" fmla="*/ 0 h 5143500"/>
              <a:gd name="connsiteX1" fmla="*/ 4498189 w 4836286"/>
              <a:gd name="connsiteY1" fmla="*/ 7684 h 5143500"/>
              <a:gd name="connsiteX2" fmla="*/ 4836286 w 4836286"/>
              <a:gd name="connsiteY2" fmla="*/ 2684610 h 5143500"/>
              <a:gd name="connsiteX3" fmla="*/ 2535731 w 4836286"/>
              <a:gd name="connsiteY3" fmla="*/ 3857385 h 5143500"/>
              <a:gd name="connsiteX4" fmla="*/ 0 w 4836286"/>
              <a:gd name="connsiteY4" fmla="*/ 5143500 h 5143500"/>
              <a:gd name="connsiteX5" fmla="*/ 0 w 4836286"/>
              <a:gd name="connsiteY5" fmla="*/ 0 h 5143500"/>
              <a:gd name="connsiteX0" fmla="*/ 0 w 4836286"/>
              <a:gd name="connsiteY0" fmla="*/ 0 h 5148303"/>
              <a:gd name="connsiteX1" fmla="*/ 4498189 w 4836286"/>
              <a:gd name="connsiteY1" fmla="*/ 7684 h 5148303"/>
              <a:gd name="connsiteX2" fmla="*/ 4836286 w 4836286"/>
              <a:gd name="connsiteY2" fmla="*/ 2684610 h 5148303"/>
              <a:gd name="connsiteX3" fmla="*/ 4249271 w 4836286"/>
              <a:gd name="connsiteY3" fmla="*/ 5148303 h 5148303"/>
              <a:gd name="connsiteX4" fmla="*/ 0 w 4836286"/>
              <a:gd name="connsiteY4" fmla="*/ 5143500 h 5148303"/>
              <a:gd name="connsiteX5" fmla="*/ 0 w 4836286"/>
              <a:gd name="connsiteY5" fmla="*/ 0 h 5148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36286" h="5148303">
                <a:moveTo>
                  <a:pt x="0" y="0"/>
                </a:moveTo>
                <a:lnTo>
                  <a:pt x="4498189" y="7684"/>
                </a:lnTo>
                <a:lnTo>
                  <a:pt x="4836286" y="2684610"/>
                </a:lnTo>
                <a:lnTo>
                  <a:pt x="4249271" y="5148303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50800">
            <a:solidFill>
              <a:schemeClr val="bg1"/>
            </a:solidFill>
            <a:miter lim="800000"/>
          </a:ln>
        </p:spPr>
        <p:txBody>
          <a:bodyPr vert="horz" lIns="91440" tIns="45720" rIns="91440" bIns="45720" rtlCol="1" anchor="ctr" anchorCtr="0">
            <a:normAutofit/>
          </a:bodyPr>
          <a:lstStyle>
            <a:lvl1pPr>
              <a:defRPr lang="he-I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endParaRPr lang="he-IL" dirty="0"/>
          </a:p>
        </p:txBody>
      </p:sp>
      <p:sp>
        <p:nvSpPr>
          <p:cNvPr id="2" name="כותרת 1"/>
          <p:cNvSpPr>
            <a:spLocks noGrp="1"/>
          </p:cNvSpPr>
          <p:nvPr>
            <p:ph type="ctrTitle" hasCustomPrompt="1"/>
          </p:nvPr>
        </p:nvSpPr>
        <p:spPr>
          <a:xfrm>
            <a:off x="6448381" y="421934"/>
            <a:ext cx="5312248" cy="1470025"/>
          </a:xfrm>
        </p:spPr>
        <p:txBody>
          <a:bodyPr anchor="t" anchorCtr="0"/>
          <a:lstStyle>
            <a:lvl1pPr algn="r">
              <a:defRPr sz="3733">
                <a:solidFill>
                  <a:schemeClr val="accent2"/>
                </a:solidFill>
              </a:defRPr>
            </a:lvl1pPr>
          </a:lstStyle>
          <a:p>
            <a:r>
              <a:rPr lang="he-IL" dirty="0"/>
              <a:t>לחץ כדי לערוך סגנון כותרת של תבנית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6768075" y="2084851"/>
            <a:ext cx="4995292" cy="4537279"/>
          </a:xfrm>
        </p:spPr>
        <p:txBody>
          <a:bodyPr vert="horz" lIns="91440" tIns="45720" rIns="91440" bIns="45720" rtlCol="1">
            <a:normAutofit/>
          </a:bodyPr>
          <a:lstStyle>
            <a:lvl1pPr marL="241294" indent="-241294">
              <a:spcBef>
                <a:spcPts val="1333"/>
              </a:spcBef>
              <a:buFontTx/>
              <a:buBlip>
                <a:blip r:embed="rId2"/>
              </a:buBlip>
              <a:defRPr lang="he-I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he-IL" dirty="0"/>
              <a:t>לחץ כדי לערוך סגנון כותרת משנה של תבנית בסיס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3321E9-8573-47A1-AA00-A46153EEF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3954A9D-3672-45FF-8013-94BB450584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401" y="6213660"/>
            <a:ext cx="1248139" cy="40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52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0B95727-8723-4B6D-B03C-5B0C93049B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962" y="63394"/>
            <a:ext cx="5902295" cy="6724935"/>
          </a:xfrm>
          <a:custGeom>
            <a:avLst/>
            <a:gdLst>
              <a:gd name="connsiteX0" fmla="*/ 0 w 4859338"/>
              <a:gd name="connsiteY0" fmla="*/ 0 h 5143500"/>
              <a:gd name="connsiteX1" fmla="*/ 4859338 w 4859338"/>
              <a:gd name="connsiteY1" fmla="*/ 0 h 5143500"/>
              <a:gd name="connsiteX2" fmla="*/ 4859338 w 4859338"/>
              <a:gd name="connsiteY2" fmla="*/ 5143500 h 5143500"/>
              <a:gd name="connsiteX3" fmla="*/ 0 w 4859338"/>
              <a:gd name="connsiteY3" fmla="*/ 5143500 h 5143500"/>
              <a:gd name="connsiteX4" fmla="*/ 0 w 4859338"/>
              <a:gd name="connsiteY4" fmla="*/ 0 h 5143500"/>
              <a:gd name="connsiteX0" fmla="*/ 0 w 4859338"/>
              <a:gd name="connsiteY0" fmla="*/ 0 h 5143500"/>
              <a:gd name="connsiteX1" fmla="*/ 4498189 w 4859338"/>
              <a:gd name="connsiteY1" fmla="*/ 7684 h 5143500"/>
              <a:gd name="connsiteX2" fmla="*/ 4859338 w 4859338"/>
              <a:gd name="connsiteY2" fmla="*/ 5143500 h 5143500"/>
              <a:gd name="connsiteX3" fmla="*/ 0 w 4859338"/>
              <a:gd name="connsiteY3" fmla="*/ 5143500 h 5143500"/>
              <a:gd name="connsiteX4" fmla="*/ 0 w 4859338"/>
              <a:gd name="connsiteY4" fmla="*/ 0 h 5143500"/>
              <a:gd name="connsiteX0" fmla="*/ 0 w 4836286"/>
              <a:gd name="connsiteY0" fmla="*/ 0 h 5143500"/>
              <a:gd name="connsiteX1" fmla="*/ 4498189 w 4836286"/>
              <a:gd name="connsiteY1" fmla="*/ 7684 h 5143500"/>
              <a:gd name="connsiteX2" fmla="*/ 4836286 w 4836286"/>
              <a:gd name="connsiteY2" fmla="*/ 2684610 h 5143500"/>
              <a:gd name="connsiteX3" fmla="*/ 0 w 4836286"/>
              <a:gd name="connsiteY3" fmla="*/ 5143500 h 5143500"/>
              <a:gd name="connsiteX4" fmla="*/ 0 w 4836286"/>
              <a:gd name="connsiteY4" fmla="*/ 0 h 5143500"/>
              <a:gd name="connsiteX0" fmla="*/ 0 w 4836286"/>
              <a:gd name="connsiteY0" fmla="*/ 0 h 5143500"/>
              <a:gd name="connsiteX1" fmla="*/ 4498189 w 4836286"/>
              <a:gd name="connsiteY1" fmla="*/ 7684 h 5143500"/>
              <a:gd name="connsiteX2" fmla="*/ 4836286 w 4836286"/>
              <a:gd name="connsiteY2" fmla="*/ 2684610 h 5143500"/>
              <a:gd name="connsiteX3" fmla="*/ 2535731 w 4836286"/>
              <a:gd name="connsiteY3" fmla="*/ 3857385 h 5143500"/>
              <a:gd name="connsiteX4" fmla="*/ 0 w 4836286"/>
              <a:gd name="connsiteY4" fmla="*/ 5143500 h 5143500"/>
              <a:gd name="connsiteX5" fmla="*/ 0 w 4836286"/>
              <a:gd name="connsiteY5" fmla="*/ 0 h 5143500"/>
              <a:gd name="connsiteX0" fmla="*/ 0 w 4836286"/>
              <a:gd name="connsiteY0" fmla="*/ 0 h 5148303"/>
              <a:gd name="connsiteX1" fmla="*/ 4498189 w 4836286"/>
              <a:gd name="connsiteY1" fmla="*/ 7684 h 5148303"/>
              <a:gd name="connsiteX2" fmla="*/ 4836286 w 4836286"/>
              <a:gd name="connsiteY2" fmla="*/ 2684610 h 5148303"/>
              <a:gd name="connsiteX3" fmla="*/ 4249271 w 4836286"/>
              <a:gd name="connsiteY3" fmla="*/ 5148303 h 5148303"/>
              <a:gd name="connsiteX4" fmla="*/ 0 w 4836286"/>
              <a:gd name="connsiteY4" fmla="*/ 5143500 h 5148303"/>
              <a:gd name="connsiteX5" fmla="*/ 0 w 4836286"/>
              <a:gd name="connsiteY5" fmla="*/ 0 h 5148303"/>
              <a:gd name="connsiteX0" fmla="*/ 0 w 4836286"/>
              <a:gd name="connsiteY0" fmla="*/ 0 h 5148303"/>
              <a:gd name="connsiteX1" fmla="*/ 4498189 w 4836286"/>
              <a:gd name="connsiteY1" fmla="*/ 7684 h 5148303"/>
              <a:gd name="connsiteX2" fmla="*/ 4836286 w 4836286"/>
              <a:gd name="connsiteY2" fmla="*/ 2684610 h 5148303"/>
              <a:gd name="connsiteX3" fmla="*/ 1709560 w 4836286"/>
              <a:gd name="connsiteY3" fmla="*/ 5148303 h 5148303"/>
              <a:gd name="connsiteX4" fmla="*/ 0 w 4836286"/>
              <a:gd name="connsiteY4" fmla="*/ 5143500 h 5148303"/>
              <a:gd name="connsiteX5" fmla="*/ 0 w 4836286"/>
              <a:gd name="connsiteY5" fmla="*/ 0 h 5148303"/>
              <a:gd name="connsiteX0" fmla="*/ 0 w 4498189"/>
              <a:gd name="connsiteY0" fmla="*/ 0 h 5148303"/>
              <a:gd name="connsiteX1" fmla="*/ 4498189 w 4498189"/>
              <a:gd name="connsiteY1" fmla="*/ 7684 h 5148303"/>
              <a:gd name="connsiteX2" fmla="*/ 3217994 w 4498189"/>
              <a:gd name="connsiteY2" fmla="*/ 2816713 h 5148303"/>
              <a:gd name="connsiteX3" fmla="*/ 1709560 w 4498189"/>
              <a:gd name="connsiteY3" fmla="*/ 5148303 h 5148303"/>
              <a:gd name="connsiteX4" fmla="*/ 0 w 4498189"/>
              <a:gd name="connsiteY4" fmla="*/ 5143500 h 5148303"/>
              <a:gd name="connsiteX5" fmla="*/ 0 w 4498189"/>
              <a:gd name="connsiteY5" fmla="*/ 0 h 5148303"/>
              <a:gd name="connsiteX0" fmla="*/ 0 w 4498189"/>
              <a:gd name="connsiteY0" fmla="*/ 0 h 5143500"/>
              <a:gd name="connsiteX1" fmla="*/ 4498189 w 4498189"/>
              <a:gd name="connsiteY1" fmla="*/ 7684 h 5143500"/>
              <a:gd name="connsiteX2" fmla="*/ 3217994 w 4498189"/>
              <a:gd name="connsiteY2" fmla="*/ 2816713 h 5143500"/>
              <a:gd name="connsiteX3" fmla="*/ 1306923 w 4498189"/>
              <a:gd name="connsiteY3" fmla="*/ 5140532 h 5143500"/>
              <a:gd name="connsiteX4" fmla="*/ 0 w 4498189"/>
              <a:gd name="connsiteY4" fmla="*/ 5143500 h 5143500"/>
              <a:gd name="connsiteX5" fmla="*/ 0 w 4498189"/>
              <a:gd name="connsiteY5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8189" h="5143500">
                <a:moveTo>
                  <a:pt x="0" y="0"/>
                </a:moveTo>
                <a:lnTo>
                  <a:pt x="4498189" y="7684"/>
                </a:lnTo>
                <a:lnTo>
                  <a:pt x="3217994" y="2816713"/>
                </a:lnTo>
                <a:lnTo>
                  <a:pt x="1306923" y="5140532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50800">
            <a:solidFill>
              <a:schemeClr val="bg1"/>
            </a:solidFill>
            <a:miter lim="800000"/>
          </a:ln>
        </p:spPr>
        <p:txBody>
          <a:bodyPr vert="horz" lIns="91440" tIns="45720" rIns="91440" bIns="45720" rtlCol="1" anchor="ctr" anchorCtr="0">
            <a:normAutofit/>
          </a:bodyPr>
          <a:lstStyle>
            <a:lvl1pPr>
              <a:defRPr lang="he-I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endParaRPr lang="he-IL" dirty="0"/>
          </a:p>
        </p:txBody>
      </p:sp>
      <p:sp>
        <p:nvSpPr>
          <p:cNvPr id="2" name="כותרת 1"/>
          <p:cNvSpPr>
            <a:spLocks noGrp="1"/>
          </p:cNvSpPr>
          <p:nvPr>
            <p:ph type="ctrTitle" hasCustomPrompt="1"/>
          </p:nvPr>
        </p:nvSpPr>
        <p:spPr>
          <a:xfrm>
            <a:off x="6448381" y="421934"/>
            <a:ext cx="5312248" cy="1470025"/>
          </a:xfrm>
        </p:spPr>
        <p:txBody>
          <a:bodyPr anchor="t" anchorCtr="0"/>
          <a:lstStyle>
            <a:lvl1pPr algn="r">
              <a:defRPr sz="3733">
                <a:solidFill>
                  <a:schemeClr val="accent2"/>
                </a:solidFill>
              </a:defRPr>
            </a:lvl1pPr>
          </a:lstStyle>
          <a:p>
            <a:r>
              <a:rPr lang="he-IL" dirty="0"/>
              <a:t>לחץ כדי לערוך סגנון כותרת של תבנית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5423926" y="2084851"/>
            <a:ext cx="6339441" cy="4537279"/>
          </a:xfrm>
        </p:spPr>
        <p:txBody>
          <a:bodyPr vert="horz" lIns="91440" tIns="45720" rIns="91440" bIns="45720" rtlCol="1">
            <a:normAutofit/>
          </a:bodyPr>
          <a:lstStyle>
            <a:lvl1pPr marL="241294" indent="-241294">
              <a:spcBef>
                <a:spcPts val="1333"/>
              </a:spcBef>
              <a:buFontTx/>
              <a:buBlip>
                <a:blip r:embed="rId2"/>
              </a:buBlip>
              <a:defRPr lang="he-I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he-IL" dirty="0"/>
              <a:t>לחץ כדי לערוך סגנון כותרת משנה של תבנית בסיס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3321E9-8573-47A1-AA00-A46153EEF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3954A9D-3672-45FF-8013-94BB450584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401" y="6213660"/>
            <a:ext cx="1248139" cy="40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10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D47F-4D68-40A8-8A79-0AB2C014D40F}" type="slidenum">
              <a:rPr lang="he-IL" smtClean="0">
                <a:solidFill>
                  <a:srgbClr val="004990"/>
                </a:solidFill>
              </a:rPr>
              <a:pPr/>
              <a:t>‹#›</a:t>
            </a:fld>
            <a:endParaRPr lang="he-IL">
              <a:solidFill>
                <a:srgbClr val="0049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5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53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D47F-4D68-40A8-8A79-0AB2C014D40F}" type="slidenum">
              <a:rPr lang="he-IL" smtClean="0">
                <a:solidFill>
                  <a:srgbClr val="004990"/>
                </a:solidFill>
              </a:rPr>
              <a:pPr/>
              <a:t>‹#›</a:t>
            </a:fld>
            <a:endParaRPr lang="he-IL">
              <a:solidFill>
                <a:srgbClr val="00499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A9952AD-EEA3-4260-BAB4-B2D61A4067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352" y="6213310"/>
            <a:ext cx="1248139" cy="40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F5C6DA1-19FD-424F-92CA-8C6BF5F1D3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4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53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576054" y="548681"/>
            <a:ext cx="5116149" cy="772948"/>
          </a:xfrm>
        </p:spPr>
        <p:txBody>
          <a:bodyPr/>
          <a:lstStyle/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576054" y="1826832"/>
            <a:ext cx="5116149" cy="4525963"/>
          </a:xfrm>
        </p:spPr>
        <p:txBody>
          <a:bodyPr/>
          <a:lstStyle/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D47F-4D68-40A8-8A79-0AB2C014D40F}" type="slidenum">
              <a:rPr lang="he-IL" smtClean="0">
                <a:solidFill>
                  <a:srgbClr val="004990"/>
                </a:solidFill>
              </a:rPr>
              <a:pPr/>
              <a:t>‹#›</a:t>
            </a:fld>
            <a:endParaRPr lang="he-IL">
              <a:solidFill>
                <a:srgbClr val="004990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DFBA507-ED84-42FE-AB54-EADAFD24F9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6818299" cy="5930900"/>
          </a:xfrm>
          <a:custGeom>
            <a:avLst/>
            <a:gdLst>
              <a:gd name="connsiteX0" fmla="*/ 0 w 3770298"/>
              <a:gd name="connsiteY0" fmla="*/ 4457700 h 4457700"/>
              <a:gd name="connsiteX1" fmla="*/ 942575 w 3770298"/>
              <a:gd name="connsiteY1" fmla="*/ 0 h 4457700"/>
              <a:gd name="connsiteX2" fmla="*/ 2827724 w 3770298"/>
              <a:gd name="connsiteY2" fmla="*/ 0 h 4457700"/>
              <a:gd name="connsiteX3" fmla="*/ 3770298 w 3770298"/>
              <a:gd name="connsiteY3" fmla="*/ 4457700 h 4457700"/>
              <a:gd name="connsiteX4" fmla="*/ 0 w 3770298"/>
              <a:gd name="connsiteY4" fmla="*/ 4457700 h 4457700"/>
              <a:gd name="connsiteX0" fmla="*/ 0 w 3770298"/>
              <a:gd name="connsiteY0" fmla="*/ 4457700 h 4457700"/>
              <a:gd name="connsiteX1" fmla="*/ 9125 w 3770298"/>
              <a:gd name="connsiteY1" fmla="*/ 9525 h 4457700"/>
              <a:gd name="connsiteX2" fmla="*/ 2827724 w 3770298"/>
              <a:gd name="connsiteY2" fmla="*/ 0 h 4457700"/>
              <a:gd name="connsiteX3" fmla="*/ 3770298 w 3770298"/>
              <a:gd name="connsiteY3" fmla="*/ 4457700 h 4457700"/>
              <a:gd name="connsiteX4" fmla="*/ 0 w 3770298"/>
              <a:gd name="connsiteY4" fmla="*/ 4457700 h 4457700"/>
              <a:gd name="connsiteX0" fmla="*/ 0 w 5113724"/>
              <a:gd name="connsiteY0" fmla="*/ 4467225 h 4467225"/>
              <a:gd name="connsiteX1" fmla="*/ 9125 w 5113724"/>
              <a:gd name="connsiteY1" fmla="*/ 19050 h 4467225"/>
              <a:gd name="connsiteX2" fmla="*/ 5113724 w 5113724"/>
              <a:gd name="connsiteY2" fmla="*/ 0 h 4467225"/>
              <a:gd name="connsiteX3" fmla="*/ 3770298 w 5113724"/>
              <a:gd name="connsiteY3" fmla="*/ 4467225 h 4467225"/>
              <a:gd name="connsiteX4" fmla="*/ 0 w 5113724"/>
              <a:gd name="connsiteY4" fmla="*/ 4467225 h 4467225"/>
              <a:gd name="connsiteX0" fmla="*/ 0 w 5113724"/>
              <a:gd name="connsiteY0" fmla="*/ 4467225 h 4467225"/>
              <a:gd name="connsiteX1" fmla="*/ 9125 w 5113724"/>
              <a:gd name="connsiteY1" fmla="*/ 19050 h 4467225"/>
              <a:gd name="connsiteX2" fmla="*/ 5113724 w 5113724"/>
              <a:gd name="connsiteY2" fmla="*/ 0 h 4467225"/>
              <a:gd name="connsiteX3" fmla="*/ 3389298 w 5113724"/>
              <a:gd name="connsiteY3" fmla="*/ 4457700 h 4467225"/>
              <a:gd name="connsiteX4" fmla="*/ 0 w 5113724"/>
              <a:gd name="connsiteY4" fmla="*/ 4467225 h 4467225"/>
              <a:gd name="connsiteX0" fmla="*/ 0 w 5113724"/>
              <a:gd name="connsiteY0" fmla="*/ 3781425 h 4457700"/>
              <a:gd name="connsiteX1" fmla="*/ 9125 w 5113724"/>
              <a:gd name="connsiteY1" fmla="*/ 19050 h 4457700"/>
              <a:gd name="connsiteX2" fmla="*/ 5113724 w 5113724"/>
              <a:gd name="connsiteY2" fmla="*/ 0 h 4457700"/>
              <a:gd name="connsiteX3" fmla="*/ 3389298 w 5113724"/>
              <a:gd name="connsiteY3" fmla="*/ 4457700 h 4457700"/>
              <a:gd name="connsiteX4" fmla="*/ 0 w 5113724"/>
              <a:gd name="connsiteY4" fmla="*/ 3781425 h 4457700"/>
              <a:gd name="connsiteX0" fmla="*/ 0 w 5113724"/>
              <a:gd name="connsiteY0" fmla="*/ 3771900 h 4448175"/>
              <a:gd name="connsiteX1" fmla="*/ 9125 w 5113724"/>
              <a:gd name="connsiteY1" fmla="*/ 9525 h 4448175"/>
              <a:gd name="connsiteX2" fmla="*/ 5113724 w 5113724"/>
              <a:gd name="connsiteY2" fmla="*/ 0 h 4448175"/>
              <a:gd name="connsiteX3" fmla="*/ 3389298 w 5113724"/>
              <a:gd name="connsiteY3" fmla="*/ 4448175 h 4448175"/>
              <a:gd name="connsiteX4" fmla="*/ 0 w 5113724"/>
              <a:gd name="connsiteY4" fmla="*/ 3771900 h 444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3724" h="4448175">
                <a:moveTo>
                  <a:pt x="0" y="3771900"/>
                </a:moveTo>
                <a:cubicBezTo>
                  <a:pt x="3042" y="2289175"/>
                  <a:pt x="6083" y="1492250"/>
                  <a:pt x="9125" y="9525"/>
                </a:cubicBezTo>
                <a:lnTo>
                  <a:pt x="5113724" y="0"/>
                </a:lnTo>
                <a:lnTo>
                  <a:pt x="3389298" y="4448175"/>
                </a:lnTo>
                <a:lnTo>
                  <a:pt x="0" y="3771900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endParaRPr lang="he-IL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D5ED7EF-2317-4958-AD80-B37937BE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0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533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copy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Image"/>
          <p:cNvSpPr>
            <a:spLocks noGrp="1"/>
          </p:cNvSpPr>
          <p:nvPr>
            <p:ph type="pic" idx="13"/>
          </p:nvPr>
        </p:nvSpPr>
        <p:spPr>
          <a:xfrm>
            <a:off x="-78122" y="-37959"/>
            <a:ext cx="12348244" cy="701762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Title Text"/>
          <p:cNvSpPr txBox="1">
            <a:spLocks noGrp="1"/>
          </p:cNvSpPr>
          <p:nvPr>
            <p:ph type="title"/>
          </p:nvPr>
        </p:nvSpPr>
        <p:spPr>
          <a:xfrm>
            <a:off x="1558046" y="2979027"/>
            <a:ext cx="9075911" cy="923736"/>
          </a:xfrm>
          <a:prstGeom prst="rect">
            <a:avLst/>
          </a:prstGeom>
        </p:spPr>
        <p:txBody>
          <a:bodyPr anchor="t"/>
          <a:lstStyle>
            <a:lvl1pPr>
              <a:defRPr sz="2391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84027" y="3922665"/>
            <a:ext cx="10023947" cy="2368775"/>
          </a:xfrm>
          <a:prstGeom prst="rect">
            <a:avLst/>
          </a:prstGeom>
        </p:spPr>
        <p:txBody>
          <a:bodyPr/>
          <a:lstStyle>
            <a:lvl1pPr>
              <a:defRPr sz="1336">
                <a:solidFill>
                  <a:srgbClr val="FFFFFF"/>
                </a:solidFill>
              </a:defRPr>
            </a:lvl1pPr>
            <a:lvl2pPr>
              <a:defRPr sz="1336">
                <a:solidFill>
                  <a:srgbClr val="FFFFFF"/>
                </a:solidFill>
              </a:defRPr>
            </a:lvl2pPr>
            <a:lvl3pPr>
              <a:defRPr sz="1336">
                <a:solidFill>
                  <a:srgbClr val="FFFFFF"/>
                </a:solidFill>
              </a:defRPr>
            </a:lvl3pPr>
            <a:lvl4pPr>
              <a:defRPr sz="1336">
                <a:solidFill>
                  <a:srgbClr val="FFFFFF"/>
                </a:solidFill>
              </a:defRPr>
            </a:lvl4pPr>
            <a:lvl5pPr>
              <a:defRPr sz="1336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871243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D269CC13-A94D-4A2C-8DFF-6D52F69EFB67}"/>
              </a:ext>
            </a:extLst>
          </p:cNvPr>
          <p:cNvSpPr/>
          <p:nvPr userDrawn="1"/>
        </p:nvSpPr>
        <p:spPr>
          <a:xfrm>
            <a:off x="0" y="6577989"/>
            <a:ext cx="12192000" cy="288032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67733" tIns="67733" rIns="67733" bIns="67733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933"/>
          </a:p>
        </p:txBody>
      </p:sp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6735369-373D-41CE-B44D-3209474022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DD7D8423-F2A3-4CA2-9EF7-F92FF63757D9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B218650E-4550-40F3-820D-73EE3001E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48037A4-1538-4119-8E87-AE2737B1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4055-A0D8-4BE1-8BDD-AE473E91DB61}" type="slidenum">
              <a:rPr lang="he-IL" smtClean="0"/>
              <a:t>‹#›</a:t>
            </a:fld>
            <a:endParaRPr lang="he-IL"/>
          </a:p>
        </p:txBody>
      </p:sp>
      <p:sp>
        <p:nvSpPr>
          <p:cNvPr id="11" name="כותרת 1">
            <a:extLst>
              <a:ext uri="{FF2B5EF4-FFF2-40B4-BE49-F238E27FC236}">
                <a16:creationId xmlns:a16="http://schemas.microsoft.com/office/drawing/2014/main" id="{372521A2-A18E-4C6E-9472-077DAF3D6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022" y="1151690"/>
            <a:ext cx="5756969" cy="1152681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12" name="מציין מיקום טקסט 3">
            <a:extLst>
              <a:ext uri="{FF2B5EF4-FFF2-40B4-BE49-F238E27FC236}">
                <a16:creationId xmlns:a16="http://schemas.microsoft.com/office/drawing/2014/main" id="{9DE4E54D-9060-4E51-8CC0-5E8B39B40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67808" y="3110243"/>
            <a:ext cx="7630184" cy="2911044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173287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Image"/>
          <p:cNvSpPr>
            <a:spLocks noGrp="1"/>
          </p:cNvSpPr>
          <p:nvPr>
            <p:ph type="pic" idx="13"/>
          </p:nvPr>
        </p:nvSpPr>
        <p:spPr>
          <a:xfrm>
            <a:off x="-41665" y="-26993"/>
            <a:ext cx="12275330" cy="691198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6956778" y="1950327"/>
            <a:ext cx="4475937" cy="92373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3000">
                <a:solidFill>
                  <a:srgbClr val="FFFFFF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97793" y="2893965"/>
            <a:ext cx="4593907" cy="236877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9035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Title &amp; Subtitle cop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xfrm>
            <a:off x="3961839" y="1210580"/>
            <a:ext cx="5656783" cy="85533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02060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954369" y="2366367"/>
            <a:ext cx="7623268" cy="3625454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004990"/>
              </a:buClr>
              <a:buSzPct val="200000"/>
              <a:buChar char="•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206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6741591"/>
            <a:ext cx="12192001" cy="127709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722141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xfrm>
            <a:off x="3961839" y="1210580"/>
            <a:ext cx="5656783" cy="85533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04990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954369" y="2366367"/>
            <a:ext cx="7623268" cy="3625454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499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499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004990"/>
              </a:buClr>
              <a:buSzPct val="200000"/>
              <a:buChar char="•"/>
              <a:defRPr sz="1750">
                <a:solidFill>
                  <a:srgbClr val="00499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499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004990"/>
              </a:buClr>
              <a:buSzPct val="200000"/>
              <a:buChar char="•"/>
              <a:defRPr sz="1750">
                <a:solidFill>
                  <a:srgbClr val="004990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6741591"/>
            <a:ext cx="12192001" cy="127709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8785598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Image"/>
          <p:cNvSpPr>
            <a:spLocks noGrp="1"/>
          </p:cNvSpPr>
          <p:nvPr>
            <p:ph type="pic" sz="half" idx="13"/>
          </p:nvPr>
        </p:nvSpPr>
        <p:spPr>
          <a:xfrm>
            <a:off x="8127258" y="-28177"/>
            <a:ext cx="4068376" cy="691435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9" name="Title Text"/>
          <p:cNvSpPr txBox="1">
            <a:spLocks noGrp="1"/>
          </p:cNvSpPr>
          <p:nvPr>
            <p:ph type="title"/>
          </p:nvPr>
        </p:nvSpPr>
        <p:spPr>
          <a:xfrm>
            <a:off x="866852" y="1442752"/>
            <a:ext cx="6014996" cy="130900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31333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9492" y="2906977"/>
            <a:ext cx="6242356" cy="3249191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664654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Image"/>
          <p:cNvSpPr>
            <a:spLocks noGrp="1"/>
          </p:cNvSpPr>
          <p:nvPr>
            <p:ph type="pic" idx="13"/>
          </p:nvPr>
        </p:nvSpPr>
        <p:spPr>
          <a:xfrm>
            <a:off x="-7618" y="-27715"/>
            <a:ext cx="12207236" cy="691343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2692533" y="2312277"/>
            <a:ext cx="6806934" cy="92373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3000">
                <a:solidFill>
                  <a:srgbClr val="FFFFFF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337020" y="3255915"/>
            <a:ext cx="7517960" cy="236877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9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29463" y="1428620"/>
            <a:ext cx="1533075" cy="53366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7924302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Image"/>
          <p:cNvSpPr>
            <a:spLocks noGrp="1"/>
          </p:cNvSpPr>
          <p:nvPr>
            <p:ph type="pic" idx="13"/>
          </p:nvPr>
        </p:nvSpPr>
        <p:spPr>
          <a:xfrm>
            <a:off x="-3497" y="-7384"/>
            <a:ext cx="12198993" cy="687288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4478968" y="1483630"/>
            <a:ext cx="5656783" cy="85533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0D2F2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996436" y="2639417"/>
            <a:ext cx="5139315" cy="3625454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0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635" y="6741186"/>
            <a:ext cx="12269270" cy="128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1389" y="256932"/>
            <a:ext cx="1188065" cy="413562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686012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Image"/>
          <p:cNvSpPr>
            <a:spLocks noGrp="1"/>
          </p:cNvSpPr>
          <p:nvPr>
            <p:ph type="pic" sz="half" idx="13"/>
          </p:nvPr>
        </p:nvSpPr>
        <p:spPr>
          <a:xfrm>
            <a:off x="-44003" y="-3127"/>
            <a:ext cx="12233249" cy="22978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Title Text"/>
          <p:cNvSpPr txBox="1">
            <a:spLocks noGrp="1"/>
          </p:cNvSpPr>
          <p:nvPr>
            <p:ph type="title"/>
          </p:nvPr>
        </p:nvSpPr>
        <p:spPr>
          <a:xfrm>
            <a:off x="4015418" y="2407158"/>
            <a:ext cx="5656783" cy="85533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31333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1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42210" y="3562945"/>
            <a:ext cx="6829991" cy="2506871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1389" y="256932"/>
            <a:ext cx="1188065" cy="413562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8294700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6A570-E1EB-4974-BF5E-82A2D802E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784FA-62D5-4031-8797-ADD6FD6F186E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3FAB7-3082-4849-ACE9-C556C0A10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A72AE-ED14-4BA1-8D70-15FE16C9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63A05-9D85-44C3-AEAB-A07CEFD378D7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283330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97260-50BA-4390-837E-0888FEA6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8DF23-C292-48C0-A906-80E204FE4687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61054-FF23-4F42-B508-7AA68C132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A416-C71E-4AC0-B091-0900302C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D9915-A260-49EA-9452-0574E36DDF12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24015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948FE-90A5-4E75-8968-4020425EC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EF361-951A-4CC0-B460-B90632620B8B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2A985-8546-4D5F-9E58-4D04F31C2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C97A9-6CD6-4F70-B371-4DD7A15B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72A97-67A7-4839-9879-77941609E30A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03594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1D854-A501-4427-94A6-76E5DBC4A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DAD2C-AD8C-4DD8-923C-6EAA0717D89B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6829C6-8564-48BC-A82E-5E6A7ED2B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1E3EC-72B3-4F9A-AB67-AC5CA768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A87C5-BF66-41E9-BD46-DBFC5CAFEB9D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49323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F06B04-E9C8-4094-B4CF-C9D6C851F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E2DCB-3047-4C54-9FEF-4CA8FDC19183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D64097-C979-4D47-B549-484FF257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394EB1-6345-4D45-83E6-D338B53CC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14E2A-DEF4-4AD4-B57B-C29358E7C086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5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Subtitle cop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Image"/>
          <p:cNvSpPr>
            <a:spLocks noGrp="1"/>
          </p:cNvSpPr>
          <p:nvPr>
            <p:ph type="pic" sz="half" idx="13"/>
          </p:nvPr>
        </p:nvSpPr>
        <p:spPr>
          <a:xfrm>
            <a:off x="8127258" y="-28177"/>
            <a:ext cx="4068376" cy="691435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9" name="Title Text"/>
          <p:cNvSpPr txBox="1">
            <a:spLocks noGrp="1"/>
          </p:cNvSpPr>
          <p:nvPr>
            <p:ph type="title"/>
          </p:nvPr>
        </p:nvSpPr>
        <p:spPr>
          <a:xfrm>
            <a:off x="866852" y="1442752"/>
            <a:ext cx="6014996" cy="130900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31333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9492" y="2906977"/>
            <a:ext cx="6242356" cy="3249191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algn="r" defTabSz="410766"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1596137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22F17F-B7C6-473A-884A-AB21039A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0C5AE-B260-4F79-B594-CCCFD4FCB965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A80993-03D0-43DD-A51A-F95D7A43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CAC0C2-2657-4690-804C-1D564773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7340E-D132-4CFB-8503-6158D6BA385E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52878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003F7-91ED-44D5-B094-25546B948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5FCC1-7ECF-4273-9A50-D4E5A9BA5C61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9A0306-6815-479E-9C53-0F5A759D5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206CE-022B-45BC-88C1-36B53AF4E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1B7FD-F7F5-40E5-A9D0-4F50A64A6B3D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09535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8C3DA-3710-4296-B5C7-4378C031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77587-AA9C-4D2A-8698-2C84605CAD94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18DC5-B730-4D06-8BA0-4E57A12F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3ED24-A758-4689-A7B4-571BBBE09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01A33-56FB-4885-99A8-BBA939D9541B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960846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e-IL" noProof="0"/>
              <a:t>לחץ על הסמל כדי להוסיף תמונה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4BC57-C71B-4371-B387-DF741F04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05EEB-70C4-4041-81AA-0AF36F7A675D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CD764-7B5A-4EDF-963C-946DE18A7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A574B-A505-4194-83E3-EE0DBCF3D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266CB-9424-4790-8DC4-9A5989440689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41044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C1AA-A72A-4A58-9B69-FBEBF2F3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173BE-F7A2-4AA0-8269-8EA329BFC064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ECC60-CDAA-4D2B-89EF-821F972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241F1-DE54-42D9-9ECC-1DD3BAC9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2A7A0-48E7-4576-A4B8-BE9BA56FA008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644302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B93A2-6CAA-40F1-9AB2-DBC59FA55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4C6F-834A-4B7C-A1AC-614AF4644CEC}" type="datetimeFigureOut">
              <a:rPr lang="he-IL"/>
              <a:pPr>
                <a:defRPr/>
              </a:pPr>
              <a:t>י"ח/אלול/תש"ף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1F537-9546-4FFE-9740-3348FFED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D72FC-795A-4550-8CA5-1E7EE49E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0CD34-505A-46DA-A165-CA4DC055EDCA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4639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Subtitle copy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Image"/>
          <p:cNvSpPr>
            <a:spLocks noGrp="1"/>
          </p:cNvSpPr>
          <p:nvPr>
            <p:ph type="pic" idx="13"/>
          </p:nvPr>
        </p:nvSpPr>
        <p:spPr>
          <a:xfrm>
            <a:off x="-7618" y="-27715"/>
            <a:ext cx="12207236" cy="691343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2692533" y="2312277"/>
            <a:ext cx="6806934" cy="92373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3000">
                <a:solidFill>
                  <a:srgbClr val="FFFFFF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337020" y="3255915"/>
            <a:ext cx="7517960" cy="2368775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defTabSz="410766"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9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29463" y="1428620"/>
            <a:ext cx="1533075" cy="53366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953195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Subtitle copy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08978F7A-9D52-426A-9E11-C72737D8D7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rcRect l="15774" t="37989" r="27519" b="10254"/>
          <a:stretch>
            <a:fillRect/>
          </a:stretch>
        </p:blipFill>
        <p:spPr>
          <a:xfrm>
            <a:off x="-3497" y="-7384"/>
            <a:ext cx="12198993" cy="6872886"/>
          </a:xfrm>
          <a:prstGeom prst="rect">
            <a:avLst/>
          </a:prstGeom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6D20AF00-CEB2-4896-9E52-BA48F38833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38635" y="6741186"/>
            <a:ext cx="12269270" cy="128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C84BD7ED-E359-4AAD-9CB8-A5721959A4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05" y="250489"/>
            <a:ext cx="1531872" cy="553075"/>
          </a:xfrm>
          <a:prstGeom prst="rect">
            <a:avLst/>
          </a:prstGeom>
        </p:spPr>
      </p:pic>
      <p:sp>
        <p:nvSpPr>
          <p:cNvPr id="100" name="Image"/>
          <p:cNvSpPr>
            <a:spLocks noGrp="1"/>
          </p:cNvSpPr>
          <p:nvPr>
            <p:ph type="pic" idx="13"/>
          </p:nvPr>
        </p:nvSpPr>
        <p:spPr>
          <a:xfrm>
            <a:off x="-3497" y="-7384"/>
            <a:ext cx="12198993" cy="687288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4478968" y="1483630"/>
            <a:ext cx="5656783" cy="85533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0D2F2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996436" y="2639417"/>
            <a:ext cx="5139315" cy="3625454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00D2F2"/>
              </a:buClr>
              <a:buSzPct val="200000"/>
              <a:buChar char="•"/>
              <a:defRPr sz="1750">
                <a:solidFill>
                  <a:srgbClr val="FFFFFF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0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8635" y="6741186"/>
            <a:ext cx="12269270" cy="128518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242656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Subtitle copy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654E444A-A7AF-4BB6-8CA1-EC726F9406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38635" y="6741186"/>
            <a:ext cx="12269270" cy="128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299FBD1-DA26-4875-8A76-1D205C4FD3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05" y="250489"/>
            <a:ext cx="1531872" cy="553075"/>
          </a:xfrm>
          <a:prstGeom prst="rect">
            <a:avLst/>
          </a:prstGeom>
        </p:spPr>
      </p:pic>
      <p:sp>
        <p:nvSpPr>
          <p:cNvPr id="112" name="Image"/>
          <p:cNvSpPr>
            <a:spLocks noGrp="1"/>
          </p:cNvSpPr>
          <p:nvPr>
            <p:ph type="pic" sz="half" idx="13"/>
          </p:nvPr>
        </p:nvSpPr>
        <p:spPr>
          <a:xfrm>
            <a:off x="-44003" y="-3127"/>
            <a:ext cx="12233249" cy="22978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Title Text"/>
          <p:cNvSpPr txBox="1">
            <a:spLocks noGrp="1"/>
          </p:cNvSpPr>
          <p:nvPr>
            <p:ph type="title"/>
          </p:nvPr>
        </p:nvSpPr>
        <p:spPr>
          <a:xfrm>
            <a:off x="4015418" y="2407158"/>
            <a:ext cx="5656783" cy="855332"/>
          </a:xfrm>
          <a:prstGeom prst="rect">
            <a:avLst/>
          </a:prstGeom>
        </p:spPr>
        <p:txBody>
          <a:bodyPr lIns="71437" tIns="71437" rIns="71437" bIns="71437"/>
          <a:lstStyle>
            <a:lvl1pPr algn="r" defTabSz="410766">
              <a:defRPr sz="3000">
                <a:solidFill>
                  <a:srgbClr val="031333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1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42210" y="3562945"/>
            <a:ext cx="6829991" cy="2506871"/>
          </a:xfrm>
          <a:prstGeom prst="rect">
            <a:avLst/>
          </a:prstGeom>
        </p:spPr>
        <p:txBody>
          <a:bodyPr lIns="71437" tIns="71437" rIns="71437" bIns="71437"/>
          <a:lstStyle>
            <a:lvl1pPr marL="111414" indent="-10506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319484" indent="-9723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541734" indent="-97234" algn="r" defTabSz="410766" rtl="1"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763984" indent="-9723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986234" indent="-97234" algn="r" defTabSz="410766" rtl="1">
              <a:spcBef>
                <a:spcPts val="1100"/>
              </a:spcBef>
              <a:buClr>
                <a:srgbClr val="E1017A"/>
              </a:buClr>
              <a:buSzPct val="200000"/>
              <a:buChar char="•"/>
              <a:defRPr sz="1750">
                <a:solidFill>
                  <a:srgbClr val="262626"/>
                </a:solidFill>
                <a:latin typeface="Typograph Regular"/>
                <a:ea typeface="Typograph Regular"/>
                <a:cs typeface="Typograph Regular"/>
                <a:sym typeface="Typograph Regula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4396" y="6536531"/>
            <a:ext cx="315791" cy="313546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949202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715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879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6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/>
        </p:nvSpPr>
        <p:spPr>
          <a:xfrm>
            <a:off x="5490885" y="1508557"/>
            <a:ext cx="5973565" cy="318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>
            <a:lvl1pPr algn="r" defTabSz="584200">
              <a:defRPr sz="8000" b="0">
                <a:solidFill>
                  <a:srgbClr val="004990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rPr sz="4000" dirty="0">
                <a:solidFill>
                  <a:srgbClr val="002060"/>
                </a:solidFill>
              </a:rPr>
              <a:t>Title Text</a:t>
            </a:r>
          </a:p>
        </p:txBody>
      </p:sp>
      <p:pic>
        <p:nvPicPr>
          <p:cNvPr id="3" name="Image" descr="Image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566" y="244069"/>
            <a:ext cx="1165884" cy="41356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09579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337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01" r:id="rId3"/>
    <p:sldLayoutId id="2147483697" r:id="rId4"/>
    <p:sldLayoutId id="2147483698" r:id="rId5"/>
    <p:sldLayoutId id="2147483699" r:id="rId6"/>
    <p:sldLayoutId id="2147483700" r:id="rId7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177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355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533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711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BC786-8B82-412D-A7C9-4F4887B1C9CE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06D4E-3734-402C-80FC-D9FB4F58E2B3}" type="slidenum">
              <a:rPr lang="he-IL" smtClean="0"/>
              <a:t>‹#›</a:t>
            </a:fld>
            <a:endParaRPr lang="he-IL"/>
          </a:p>
        </p:txBody>
      </p:sp>
      <p:cxnSp>
        <p:nvCxnSpPr>
          <p:cNvPr id="8" name="Straight Connector 3"/>
          <p:cNvCxnSpPr/>
          <p:nvPr userDrawn="1"/>
        </p:nvCxnSpPr>
        <p:spPr>
          <a:xfrm flipV="1">
            <a:off x="220436" y="6204502"/>
            <a:ext cx="11712163" cy="6566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תמונה 8"/>
          <p:cNvPicPr>
            <a:picLocks noChangeAspect="1"/>
          </p:cNvPicPr>
          <p:nvPr userDrawn="1"/>
        </p:nvPicPr>
        <p:blipFill>
          <a:blip r:embed="rId1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5370" y="6358932"/>
            <a:ext cx="1253750" cy="41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70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n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719403" y="548681"/>
            <a:ext cx="10972800" cy="772948"/>
          </a:xfrm>
          <a:prstGeom prst="rect">
            <a:avLst/>
          </a:prstGeom>
        </p:spPr>
        <p:txBody>
          <a:bodyPr vert="horz" lIns="91440" tIns="45720" rIns="91440" bIns="45720" rtlCol="1" anchor="t" anchorCtr="0">
            <a:noAutofit/>
          </a:bodyPr>
          <a:lstStyle/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19403" y="131676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10992544" y="6356351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33">
                <a:solidFill>
                  <a:schemeClr val="accent2"/>
                </a:solidFill>
              </a:defRPr>
            </a:lvl1pPr>
          </a:lstStyle>
          <a:p>
            <a:fld id="{95CFD47F-4D68-40A8-8A79-0AB2C014D40F}" type="slidenum">
              <a:rPr lang="he-IL" smtClean="0">
                <a:solidFill>
                  <a:srgbClr val="004990"/>
                </a:solidFill>
              </a:rPr>
              <a:pPr/>
              <a:t>‹#›</a:t>
            </a:fld>
            <a:endParaRPr lang="he-IL">
              <a:solidFill>
                <a:srgbClr val="004990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B0B7EBF-2C85-4653-99DA-7180E3DB183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1200 w 9144000"/>
              <a:gd name="connsiteY0" fmla="*/ 60960 h 5143500"/>
              <a:gd name="connsiteX1" fmla="*/ 61200 w 9144000"/>
              <a:gd name="connsiteY1" fmla="*/ 5082540 h 5143500"/>
              <a:gd name="connsiteX2" fmla="*/ 9082799 w 9144000"/>
              <a:gd name="connsiteY2" fmla="*/ 5082540 h 5143500"/>
              <a:gd name="connsiteX3" fmla="*/ 9082799 w 9144000"/>
              <a:gd name="connsiteY3" fmla="*/ 6096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60960 h 5143500"/>
              <a:gd name="connsiteX7" fmla="*/ 9143999 w 9144000"/>
              <a:gd name="connsiteY7" fmla="*/ 60960 h 5143500"/>
              <a:gd name="connsiteX8" fmla="*/ 9143999 w 9144000"/>
              <a:gd name="connsiteY8" fmla="*/ 5082540 h 5143500"/>
              <a:gd name="connsiteX9" fmla="*/ 9144000 w 9144000"/>
              <a:gd name="connsiteY9" fmla="*/ 5082540 h 5143500"/>
              <a:gd name="connsiteX10" fmla="*/ 9144000 w 9144000"/>
              <a:gd name="connsiteY10" fmla="*/ 5143500 h 5143500"/>
              <a:gd name="connsiteX11" fmla="*/ 9143999 w 9144000"/>
              <a:gd name="connsiteY11" fmla="*/ 5143500 h 5143500"/>
              <a:gd name="connsiteX12" fmla="*/ 9082799 w 9144000"/>
              <a:gd name="connsiteY12" fmla="*/ 5143500 h 5143500"/>
              <a:gd name="connsiteX13" fmla="*/ 61200 w 9144000"/>
              <a:gd name="connsiteY13" fmla="*/ 5143500 h 5143500"/>
              <a:gd name="connsiteX14" fmla="*/ 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60960 h 5143500"/>
              <a:gd name="connsiteX17" fmla="*/ 0 w 9144000"/>
              <a:gd name="connsiteY17" fmla="*/ 6096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44000" h="5143500">
                <a:moveTo>
                  <a:pt x="61200" y="60960"/>
                </a:moveTo>
                <a:lnTo>
                  <a:pt x="61200" y="5082540"/>
                </a:lnTo>
                <a:lnTo>
                  <a:pt x="9082799" y="5082540"/>
                </a:lnTo>
                <a:lnTo>
                  <a:pt x="9082799" y="6096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0960"/>
                </a:lnTo>
                <a:lnTo>
                  <a:pt x="9143999" y="60960"/>
                </a:lnTo>
                <a:lnTo>
                  <a:pt x="9143999" y="5082540"/>
                </a:lnTo>
                <a:lnTo>
                  <a:pt x="9144000" y="5082540"/>
                </a:lnTo>
                <a:lnTo>
                  <a:pt x="9144000" y="5143500"/>
                </a:lnTo>
                <a:lnTo>
                  <a:pt x="9143999" y="5143500"/>
                </a:lnTo>
                <a:lnTo>
                  <a:pt x="9082799" y="5143500"/>
                </a:lnTo>
                <a:lnTo>
                  <a:pt x="61200" y="5143500"/>
                </a:lnTo>
                <a:lnTo>
                  <a:pt x="0" y="5143500"/>
                </a:lnTo>
                <a:lnTo>
                  <a:pt x="0" y="5143500"/>
                </a:lnTo>
                <a:lnTo>
                  <a:pt x="0" y="60960"/>
                </a:lnTo>
                <a:lnTo>
                  <a:pt x="0" y="609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35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1219170" rtl="1" eaLnBrk="1" latinLnBrk="0" hangingPunct="1">
        <a:spcBef>
          <a:spcPct val="0"/>
        </a:spcBef>
        <a:buNone/>
        <a:defRPr sz="2667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41294" indent="-241294" algn="r" defTabSz="1219170" rtl="1" eaLnBrk="1" latinLnBrk="0" hangingPunct="1">
        <a:spcBef>
          <a:spcPct val="20000"/>
        </a:spcBef>
        <a:buFontTx/>
        <a:buBlip>
          <a:blip r:embed="rId11"/>
        </a:buBlip>
        <a:defRPr sz="1867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90575" indent="-380990" algn="r" defTabSz="1219170" rtl="1" eaLnBrk="1" latinLnBrk="0" hangingPunct="1">
        <a:spcBef>
          <a:spcPct val="20000"/>
        </a:spcBef>
        <a:buFontTx/>
        <a:buBlip>
          <a:blip r:embed="rId11"/>
        </a:buBlip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523962" indent="-304792" algn="r" defTabSz="1219170" rtl="1" eaLnBrk="1" latinLnBrk="0" hangingPunct="1">
        <a:spcBef>
          <a:spcPct val="20000"/>
        </a:spcBef>
        <a:buFontTx/>
        <a:buBlip>
          <a:blip r:embed="rId11"/>
        </a:buBlip>
        <a:defRPr sz="1467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2133547" indent="-304792" algn="r" defTabSz="1219170" rtl="1" eaLnBrk="1" latinLnBrk="0" hangingPunct="1">
        <a:spcBef>
          <a:spcPct val="20000"/>
        </a:spcBef>
        <a:buFontTx/>
        <a:buBlip>
          <a:blip r:embed="rId11"/>
        </a:buBlip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743131" indent="-304792" algn="r" defTabSz="1219170" rtl="1" eaLnBrk="1" latinLnBrk="0" hangingPunct="1">
        <a:spcBef>
          <a:spcPct val="20000"/>
        </a:spcBef>
        <a:buFontTx/>
        <a:buBlip>
          <a:blip r:embed="rId11"/>
        </a:buBlip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3352716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5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/>
        </p:nvSpPr>
        <p:spPr>
          <a:xfrm>
            <a:off x="5490885" y="1508557"/>
            <a:ext cx="5973565" cy="318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>
            <a:lvl1pPr algn="r" defTabSz="584200">
              <a:defRPr sz="8000" b="0">
                <a:solidFill>
                  <a:srgbClr val="004990"/>
                </a:solidFill>
                <a:latin typeface="Typograph Bold"/>
                <a:ea typeface="Typograph Bold"/>
                <a:cs typeface="Typograph Bold"/>
                <a:sym typeface="Typograph Bold"/>
              </a:defRPr>
            </a:lvl1pPr>
          </a:lstStyle>
          <a:p>
            <a:r>
              <a:rPr sz="4000"/>
              <a:t>Title Text</a:t>
            </a:r>
          </a:p>
        </p:txBody>
      </p:sp>
      <p:pic>
        <p:nvPicPr>
          <p:cNvPr id="3" name="Image" descr="Image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566" y="244069"/>
            <a:ext cx="1165884" cy="41356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5991" y="6540500"/>
            <a:ext cx="290144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41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177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355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533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711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313E3509-F86A-4FC8-9878-D8595EB949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66DC1D72-16B8-47A7-AC79-F6C36302E0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BB3DE-84A4-488C-AE37-2161DA877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68227-BA02-4FB9-9E27-590587BDB302}" type="datetimeFigureOut">
              <a:rPr lang="en-US"/>
              <a:pPr>
                <a:defRPr/>
              </a:pPr>
              <a:t>9/7/2020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E071D-938F-4F2E-B304-74F8B2ACF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4BD8A-04DA-40EA-B432-C2465A265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42BAF5-1DC5-4E98-81E4-FA1287D83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8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l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l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l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l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228600" indent="-228600" algn="r" rtl="1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rtl="1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Relationship Id="rId6" Type="http://schemas.openxmlformats.org/officeDocument/2006/relationships/hyperlink" Target="http://pauldunay.com/the-state-of-digital-marketing-2015/" TargetMode="External"/><Relationship Id="rId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3.png"/><Relationship Id="rId3" Type="http://schemas.openxmlformats.org/officeDocument/2006/relationships/image" Target="../media/image26.emf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image" Target="../media/image25.png"/><Relationship Id="rId16" Type="http://schemas.openxmlformats.org/officeDocument/2006/relationships/image" Target="../media/image3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hyperlink" Target="https://pixabay.com/en/cloud-isolated-cumulus-transparent-2421760/" TargetMode="External"/><Relationship Id="rId5" Type="http://schemas.openxmlformats.org/officeDocument/2006/relationships/image" Target="../media/image28.png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emf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2.sv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2.sv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מציין מיקום של תמונה 17">
            <a:extLst>
              <a:ext uri="{FF2B5EF4-FFF2-40B4-BE49-F238E27FC236}">
                <a16:creationId xmlns:a16="http://schemas.microsoft.com/office/drawing/2014/main" id="{BE637671-DFAE-41BE-9B16-C0034046DE5A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r="3611"/>
          <a:stretch>
            <a:fillRect/>
          </a:stretch>
        </p:blipFill>
        <p:spPr/>
      </p:pic>
      <p:sp>
        <p:nvSpPr>
          <p:cNvPr id="25" name="Rectangle 75">
            <a:extLst>
              <a:ext uri="{FF2B5EF4-FFF2-40B4-BE49-F238E27FC236}">
                <a16:creationId xmlns:a16="http://schemas.microsoft.com/office/drawing/2014/main" id="{596AE523-D5F5-47AC-9DF6-FFFC2D28D90C}"/>
              </a:ext>
            </a:extLst>
          </p:cNvPr>
          <p:cNvSpPr/>
          <p:nvPr/>
        </p:nvSpPr>
        <p:spPr>
          <a:xfrm>
            <a:off x="-78122" y="-48006"/>
            <a:ext cx="12348244" cy="7080827"/>
          </a:xfrm>
          <a:prstGeom prst="rect">
            <a:avLst/>
          </a:prstGeom>
          <a:solidFill>
            <a:srgbClr val="00206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21" name="A9BBCAA9-9920-40F9-A988-9B8CD06E8007" descr="A9BBCAA9-9920-40F9-A988-9B8CD06E8007">
            <a:extLst>
              <a:ext uri="{FF2B5EF4-FFF2-40B4-BE49-F238E27FC236}">
                <a16:creationId xmlns:a16="http://schemas.microsoft.com/office/drawing/2014/main" id="{6DFBC3CA-E7FD-4D2D-81E0-B980A8D4A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" t="-15102" r="505" b="16172"/>
          <a:stretch/>
        </p:blipFill>
        <p:spPr bwMode="auto">
          <a:xfrm>
            <a:off x="-68076" y="-90437"/>
            <a:ext cx="12348244" cy="703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4655C3C9-DB10-4543-9D99-635983F611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45930" y="4741720"/>
            <a:ext cx="5975046" cy="7164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he-IL" sz="4000" dirty="0">
                <a:solidFill>
                  <a:srgbClr val="00B0F0"/>
                </a:solidFill>
              </a:rPr>
              <a:t>כפר נוער "דיגיטלי"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5EF98D-F57F-42EC-9A5A-58FD25C24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2673945" y="1484405"/>
            <a:ext cx="6400800" cy="3199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המינהל לחינוך התיישבותי - עמותת למרחב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076" y="141052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554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"/>
          <p:cNvSpPr/>
          <p:nvPr/>
        </p:nvSpPr>
        <p:spPr>
          <a:xfrm>
            <a:off x="7962210" y="575539"/>
            <a:ext cx="239681" cy="6288635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093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>
              <a:solidFill>
                <a:srgbClr val="FFFFFF"/>
              </a:solidFill>
              <a:latin typeface="Verdana"/>
              <a:sym typeface="Helvetica Neue Medium"/>
            </a:endParaRPr>
          </a:p>
        </p:txBody>
      </p:sp>
      <p:pic>
        <p:nvPicPr>
          <p:cNvPr id="151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rcRect l="18007" r="42724"/>
          <a:stretch>
            <a:fillRect/>
          </a:stretch>
        </p:blipFill>
        <p:spPr>
          <a:xfrm>
            <a:off x="8127257" y="-28177"/>
            <a:ext cx="4068376" cy="6886177"/>
          </a:xfrm>
          <a:prstGeom prst="rect">
            <a:avLst/>
          </a:prstGeom>
        </p:spPr>
      </p:pic>
      <p:sp>
        <p:nvSpPr>
          <p:cNvPr id="152" name="Title"/>
          <p:cNvSpPr txBox="1">
            <a:spLocks noGrp="1"/>
          </p:cNvSpPr>
          <p:nvPr>
            <p:ph type="title"/>
          </p:nvPr>
        </p:nvSpPr>
        <p:spPr>
          <a:xfrm>
            <a:off x="836341" y="728086"/>
            <a:ext cx="6480954" cy="611122"/>
          </a:xfrm>
          <a:prstGeom prst="rect">
            <a:avLst/>
          </a:prstGeom>
        </p:spPr>
        <p:txBody>
          <a:bodyPr/>
          <a:lstStyle/>
          <a:p>
            <a:r>
              <a:rPr lang="he-IL" sz="2600" dirty="0">
                <a:solidFill>
                  <a:srgbClr val="004990"/>
                </a:solidFill>
              </a:rPr>
              <a:t>מודל פתרון כפר נוער דיגיטלי (המשך)</a:t>
            </a:r>
            <a:endParaRPr sz="2600" dirty="0">
              <a:solidFill>
                <a:srgbClr val="004990"/>
              </a:solidFill>
            </a:endParaRPr>
          </a:p>
        </p:txBody>
      </p:sp>
      <p:sp>
        <p:nvSpPr>
          <p:cNvPr id="153" name="Body"/>
          <p:cNvSpPr txBox="1">
            <a:spLocks noGrp="1"/>
          </p:cNvSpPr>
          <p:nvPr>
            <p:ph type="body" sz="half" idx="1"/>
          </p:nvPr>
        </p:nvSpPr>
        <p:spPr>
          <a:xfrm>
            <a:off x="512956" y="1513114"/>
            <a:ext cx="6843225" cy="521425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he-IL" sz="1600" b="1" dirty="0">
                <a:solidFill>
                  <a:srgbClr val="000066"/>
                </a:solidFill>
              </a:rPr>
              <a:t>ניטור ובקרה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ניטור כלל המערך</a:t>
            </a:r>
            <a:endParaRPr lang="en-US" sz="1600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שדרוג גרסאות מערכות הפעלה ואפליקציות (בהתאם לדרישות אחראי המחשוב מצד נאמן המחשוב)</a:t>
            </a:r>
            <a:endParaRPr lang="en-US" sz="1600" dirty="0">
              <a:solidFill>
                <a:srgbClr val="000066"/>
              </a:solidFill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he-IL" sz="1600" b="1" dirty="0">
                <a:solidFill>
                  <a:srgbClr val="000066"/>
                </a:solidFill>
              </a:rPr>
              <a:t>תפעול ושירות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הדרכה עבור אחראי המחשוב/</a:t>
            </a:r>
            <a:r>
              <a:rPr lang="he-IL" sz="1600" dirty="0" err="1">
                <a:solidFill>
                  <a:srgbClr val="000066"/>
                </a:solidFill>
              </a:rPr>
              <a:t>מינהל</a:t>
            </a:r>
            <a:r>
              <a:rPr lang="he-IL" sz="1600" dirty="0">
                <a:solidFill>
                  <a:srgbClr val="000066"/>
                </a:solidFill>
              </a:rPr>
              <a:t> לחינוך התיישבותי בדרכי השרות</a:t>
            </a:r>
            <a:endParaRPr lang="en-US" sz="1600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solidFill>
                  <a:srgbClr val="000066"/>
                </a:solidFill>
              </a:rPr>
              <a:t>NOC</a:t>
            </a:r>
            <a:r>
              <a:rPr lang="he-IL" sz="1600" dirty="0">
                <a:solidFill>
                  <a:srgbClr val="000066"/>
                </a:solidFill>
              </a:rPr>
              <a:t> הנותן מענה 24/7 (ערבים ושבתות בתקלות מערכתיות בלבד)</a:t>
            </a:r>
            <a:endParaRPr lang="en-US" sz="1600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גיבוי לכלל המערכות, מסמכים, דואר ארגוני, קבצים וכו'</a:t>
            </a:r>
            <a:endParaRPr lang="en-US" sz="1600" dirty="0">
              <a:solidFill>
                <a:srgbClr val="000066"/>
              </a:solidFill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he-IL" sz="1600" b="1" dirty="0">
                <a:solidFill>
                  <a:srgbClr val="000066"/>
                </a:solidFill>
              </a:rPr>
              <a:t>שירותי ענן מקומי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הקמה תשתית דואר ארגוני בסביבת </a:t>
            </a:r>
            <a:r>
              <a:rPr lang="en-US" sz="1600" dirty="0">
                <a:solidFill>
                  <a:srgbClr val="000066"/>
                </a:solidFill>
              </a:rPr>
              <a:t>Office 365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אספקת שירותי אינטרנט </a:t>
            </a:r>
            <a:r>
              <a:rPr lang="en-US" sz="1600" dirty="0">
                <a:solidFill>
                  <a:srgbClr val="000066"/>
                </a:solidFill>
              </a:rPr>
              <a:t>ISP</a:t>
            </a:r>
            <a:endParaRPr lang="he-IL" sz="1600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שירות בחינה ממוחשבת </a:t>
            </a:r>
            <a:r>
              <a:rPr lang="en-US" sz="1600" dirty="0">
                <a:solidFill>
                  <a:srgbClr val="000066"/>
                </a:solidFill>
              </a:rPr>
              <a:t>iTest</a:t>
            </a:r>
            <a:r>
              <a:rPr lang="he-IL" sz="1600" dirty="0">
                <a:solidFill>
                  <a:srgbClr val="000066"/>
                </a:solidFill>
              </a:rPr>
              <a:t> – יינתן עפ"י דרישה</a:t>
            </a:r>
            <a:endParaRPr lang="en-US" sz="1600" dirty="0">
              <a:solidFill>
                <a:srgbClr val="000066"/>
              </a:solidFill>
            </a:endParaRPr>
          </a:p>
          <a:p>
            <a:pPr marL="0" indent="0" fontAlgn="ctr">
              <a:lnSpc>
                <a:spcPct val="150000"/>
              </a:lnSpc>
              <a:buNone/>
            </a:pPr>
            <a:endParaRPr sz="1600" dirty="0">
              <a:solidFill>
                <a:srgbClr val="004990"/>
              </a:solidFill>
            </a:endParaRPr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17295" y="165670"/>
            <a:ext cx="1590668" cy="1793253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4086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C620FB-01DE-47CA-866C-10D60C94B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C4B462-9B7F-4B21-8573-4AEDC32BFC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04381" y="92130"/>
            <a:ext cx="8250288" cy="6434253"/>
          </a:xfrm>
          <a:prstGeom prst="rect">
            <a:avLst/>
          </a:prstGeom>
        </p:spPr>
      </p:pic>
      <p:sp>
        <p:nvSpPr>
          <p:cNvPr id="12" name="כותרת 2">
            <a:extLst>
              <a:ext uri="{FF2B5EF4-FFF2-40B4-BE49-F238E27FC236}">
                <a16:creationId xmlns:a16="http://schemas.microsoft.com/office/drawing/2014/main" id="{525580A5-0BF9-4C24-AFE3-8190DF746E0E}"/>
              </a:ext>
            </a:extLst>
          </p:cNvPr>
          <p:cNvSpPr txBox="1">
            <a:spLocks/>
          </p:cNvSpPr>
          <p:nvPr/>
        </p:nvSpPr>
        <p:spPr>
          <a:xfrm>
            <a:off x="1689165" y="553453"/>
            <a:ext cx="9664633" cy="53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Autofit/>
          </a:bodyPr>
          <a:lstStyle>
            <a:lvl1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002060"/>
                </a:solidFill>
                <a:uFillTx/>
                <a:latin typeface="Typograph Bold"/>
                <a:ea typeface="Typograph Bold"/>
                <a:cs typeface="Typograph Bold"/>
                <a:sym typeface="Typograph Bold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lang="he-IL" sz="3200" b="1" kern="0" dirty="0">
                <a:solidFill>
                  <a:srgbClr val="0049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ארכיטקטורת הפתרון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AAD059-901F-4167-8CF5-1151C0681984}"/>
              </a:ext>
            </a:extLst>
          </p:cNvPr>
          <p:cNvSpPr txBox="1"/>
          <p:nvPr/>
        </p:nvSpPr>
        <p:spPr>
          <a:xfrm>
            <a:off x="4343397" y="236393"/>
            <a:ext cx="2340429" cy="3795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חוות השרתים – בב"ל</a:t>
            </a:r>
            <a:endParaRPr lang="en-US" dirty="0">
              <a:sym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ADD750-EDEB-41CD-9A4D-201BE2F5DAB1}"/>
              </a:ext>
            </a:extLst>
          </p:cNvPr>
          <p:cNvSpPr txBox="1"/>
          <p:nvPr/>
        </p:nvSpPr>
        <p:spPr>
          <a:xfrm>
            <a:off x="4348840" y="3583523"/>
            <a:ext cx="2340429" cy="3795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חוות השרתים – בב"ל</a:t>
            </a:r>
            <a:endParaRPr lang="en-US" dirty="0">
              <a:sym typeface="Helvetica Neu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6C88AE-9961-4F71-AC70-3679388221CF}"/>
              </a:ext>
            </a:extLst>
          </p:cNvPr>
          <p:cNvSpPr txBox="1"/>
          <p:nvPr/>
        </p:nvSpPr>
        <p:spPr>
          <a:xfrm>
            <a:off x="6984121" y="2929665"/>
            <a:ext cx="234042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ym typeface="Helvetica Neue"/>
              </a:rPr>
              <a:t>VDOM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F7EA55-D83B-466A-A551-ECCFC6528B09}"/>
              </a:ext>
            </a:extLst>
          </p:cNvPr>
          <p:cNvSpPr txBox="1"/>
          <p:nvPr/>
        </p:nvSpPr>
        <p:spPr>
          <a:xfrm>
            <a:off x="9522251" y="1690492"/>
            <a:ext cx="1572050" cy="379591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חיבור מרחוק</a:t>
            </a:r>
            <a:endParaRPr lang="en-US" dirty="0">
              <a:sym typeface="Helvetica Neue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6D5E00-F0B1-4709-B6AA-F0D2164CEB9F}"/>
              </a:ext>
            </a:extLst>
          </p:cNvPr>
          <p:cNvCxnSpPr>
            <a:cxnSpLocks/>
          </p:cNvCxnSpPr>
          <p:nvPr/>
        </p:nvCxnSpPr>
        <p:spPr>
          <a:xfrm flipH="1">
            <a:off x="3326047" y="3429000"/>
            <a:ext cx="4631411" cy="0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3166C89-8BF1-45EA-B7FE-22835325FB75}"/>
              </a:ext>
            </a:extLst>
          </p:cNvPr>
          <p:cNvSpPr txBox="1"/>
          <p:nvPr/>
        </p:nvSpPr>
        <p:spPr>
          <a:xfrm>
            <a:off x="6509655" y="1828489"/>
            <a:ext cx="1730945" cy="379591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רשת מנהלתית</a:t>
            </a:r>
            <a:endParaRPr lang="en-US" dirty="0">
              <a:sym typeface="Helvetica Neue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1E551A-7EAE-45FB-8BE0-BDD1788A783F}"/>
              </a:ext>
            </a:extLst>
          </p:cNvPr>
          <p:cNvSpPr txBox="1"/>
          <p:nvPr/>
        </p:nvSpPr>
        <p:spPr>
          <a:xfrm>
            <a:off x="6529863" y="5126594"/>
            <a:ext cx="1730945" cy="379591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he-I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Helvetica Neue"/>
              </a:rPr>
              <a:t>רשת פדגוגית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Helvetica Neue"/>
            </a:endParaRPr>
          </a:p>
        </p:txBody>
      </p:sp>
      <p:pic>
        <p:nvPicPr>
          <p:cNvPr id="21" name="Picture 1" descr="VLAN-Dk.emf">
            <a:extLst>
              <a:ext uri="{FF2B5EF4-FFF2-40B4-BE49-F238E27FC236}">
                <a16:creationId xmlns:a16="http://schemas.microsoft.com/office/drawing/2014/main" id="{6EFE47F8-744A-411C-B811-587F369B02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792" y="4173930"/>
            <a:ext cx="531144" cy="53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0">
            <a:extLst>
              <a:ext uri="{FF2B5EF4-FFF2-40B4-BE49-F238E27FC236}">
                <a16:creationId xmlns:a16="http://schemas.microsoft.com/office/drawing/2014/main" id="{A914184B-E93A-41B2-9F2B-47BE6CCABC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866852" y="5558690"/>
            <a:ext cx="1430537" cy="104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4E6F52E-12F0-449C-BB79-049558B7477A}"/>
              </a:ext>
            </a:extLst>
          </p:cNvPr>
          <p:cNvCxnSpPr>
            <a:cxnSpLocks/>
            <a:stCxn id="24" idx="2"/>
          </p:cNvCxnSpPr>
          <p:nvPr/>
        </p:nvCxnSpPr>
        <p:spPr>
          <a:xfrm flipV="1">
            <a:off x="9582120" y="4616042"/>
            <a:ext cx="554380" cy="942648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8" name="Picture 40">
            <a:extLst>
              <a:ext uri="{FF2B5EF4-FFF2-40B4-BE49-F238E27FC236}">
                <a16:creationId xmlns:a16="http://schemas.microsoft.com/office/drawing/2014/main" id="{C2341745-D359-4C1D-91CD-350A3112D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638529" y="5557379"/>
            <a:ext cx="1430537" cy="104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C1A1AE6-E172-430F-A7E9-BF14C7D1C734}"/>
              </a:ext>
            </a:extLst>
          </p:cNvPr>
          <p:cNvCxnSpPr>
            <a:cxnSpLocks/>
            <a:stCxn id="28" idx="2"/>
          </p:cNvCxnSpPr>
          <p:nvPr/>
        </p:nvCxnSpPr>
        <p:spPr>
          <a:xfrm flipH="1" flipV="1">
            <a:off x="10225289" y="4535287"/>
            <a:ext cx="1128508" cy="1022092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DA040EE-C7DA-4619-8235-769A20310C5A}"/>
              </a:ext>
            </a:extLst>
          </p:cNvPr>
          <p:cNvSpPr txBox="1"/>
          <p:nvPr/>
        </p:nvSpPr>
        <p:spPr>
          <a:xfrm>
            <a:off x="9776024" y="4936798"/>
            <a:ext cx="1430537" cy="379591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כפר הנוער</a:t>
            </a:r>
            <a:endParaRPr lang="en-US" dirty="0">
              <a:sym typeface="Helvetica Neue"/>
            </a:endParaRPr>
          </a:p>
        </p:txBody>
      </p:sp>
      <p:pic>
        <p:nvPicPr>
          <p:cNvPr id="34" name="Graphic 33" descr="פרויקט &quot;שירלי&quot;">
            <a:extLst>
              <a:ext uri="{FF2B5EF4-FFF2-40B4-BE49-F238E27FC236}">
                <a16:creationId xmlns:a16="http://schemas.microsoft.com/office/drawing/2014/main" id="{E17000EA-E1D7-407A-AE22-22AA10824C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883126" y="5362912"/>
            <a:ext cx="914400" cy="91440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E3E09AC-9733-4F9F-BCE0-169402E108C8}"/>
              </a:ext>
            </a:extLst>
          </p:cNvPr>
          <p:cNvSpPr txBox="1"/>
          <p:nvPr/>
        </p:nvSpPr>
        <p:spPr>
          <a:xfrm>
            <a:off x="10649277" y="6124271"/>
            <a:ext cx="1430537" cy="37959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olidFill>
                  <a:schemeClr val="bg1"/>
                </a:solidFill>
                <a:sym typeface="Helvetica Neue"/>
              </a:rPr>
              <a:t>חיבור "שירלי"</a:t>
            </a:r>
            <a:endParaRPr lang="en-US" dirty="0">
              <a:solidFill>
                <a:schemeClr val="bg1"/>
              </a:solidFill>
              <a:sym typeface="Helvetica Neue"/>
            </a:endParaRPr>
          </a:p>
        </p:txBody>
      </p:sp>
      <p:pic>
        <p:nvPicPr>
          <p:cNvPr id="40" name="Graphic 39" descr="Research">
            <a:extLst>
              <a:ext uri="{FF2B5EF4-FFF2-40B4-BE49-F238E27FC236}">
                <a16:creationId xmlns:a16="http://schemas.microsoft.com/office/drawing/2014/main" id="{D1E48CA7-A9F4-4BBE-98DF-E45B1B7E86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220853" y="5380614"/>
            <a:ext cx="914400" cy="91440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06A8C32-7740-4357-B6C9-E96C88FC6EF0}"/>
              </a:ext>
            </a:extLst>
          </p:cNvPr>
          <p:cNvSpPr txBox="1"/>
          <p:nvPr/>
        </p:nvSpPr>
        <p:spPr>
          <a:xfrm>
            <a:off x="8851500" y="6124271"/>
            <a:ext cx="1430537" cy="37959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olidFill>
                  <a:schemeClr val="bg1"/>
                </a:solidFill>
                <a:sym typeface="Helvetica Neue"/>
              </a:rPr>
              <a:t>פורטל מרכבה</a:t>
            </a:r>
            <a:endParaRPr lang="en-US" dirty="0">
              <a:solidFill>
                <a:schemeClr val="bg1"/>
              </a:solidFill>
              <a:sym typeface="Helvetica Neue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2C3AF00-3EB2-46F0-89BD-64EA483244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43" y="-468086"/>
            <a:ext cx="3092188" cy="3077733"/>
          </a:xfrm>
          <a:prstGeom prst="rect">
            <a:avLst/>
          </a:prstGeom>
        </p:spPr>
      </p:pic>
      <p:pic>
        <p:nvPicPr>
          <p:cNvPr id="19" name="Picture 18" descr="A close up of clouds in the sky&#10;&#10;Description automatically generated">
            <a:extLst>
              <a:ext uri="{FF2B5EF4-FFF2-40B4-BE49-F238E27FC236}">
                <a16:creationId xmlns:a16="http://schemas.microsoft.com/office/drawing/2014/main" id="{7B504593-4EBF-4FB5-8AE7-0D7FCBC24F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-754016" y="1332000"/>
            <a:ext cx="5238931" cy="4644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7F8FA5-43C5-4AB3-B4C3-9BD85A2822D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4268" t="21859"/>
          <a:stretch/>
        </p:blipFill>
        <p:spPr>
          <a:xfrm>
            <a:off x="1191128" y="3082068"/>
            <a:ext cx="1386277" cy="379591"/>
          </a:xfrm>
          <a:prstGeom prst="rect">
            <a:avLst/>
          </a:prstGeom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D091AC63-A8CB-4F10-983A-A927CB1C1D8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5" y="3460934"/>
            <a:ext cx="2632842" cy="879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8B4143-9EA6-47A7-895E-8340D1DD7A3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508" y="1612492"/>
            <a:ext cx="1168023" cy="116802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626B4EA-8500-4288-8B0F-A773FBE3DB88}"/>
              </a:ext>
            </a:extLst>
          </p:cNvPr>
          <p:cNvSpPr txBox="1"/>
          <p:nvPr/>
        </p:nvSpPr>
        <p:spPr>
          <a:xfrm>
            <a:off x="470426" y="4475943"/>
            <a:ext cx="2855621" cy="37959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חוות השרתים – חוות הדעת</a:t>
            </a:r>
            <a:endParaRPr lang="en-US" dirty="0">
              <a:sym typeface="Helvetica Neue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61F2EE4-B322-43FC-BA3B-0BADA09338BC}"/>
              </a:ext>
            </a:extLst>
          </p:cNvPr>
          <p:cNvCxnSpPr>
            <a:cxnSpLocks/>
          </p:cNvCxnSpPr>
          <p:nvPr/>
        </p:nvCxnSpPr>
        <p:spPr>
          <a:xfrm flipH="1" flipV="1">
            <a:off x="2921711" y="1332000"/>
            <a:ext cx="942718" cy="358492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4A47B0B-CE99-477F-BCF5-136E246162B5}"/>
              </a:ext>
            </a:extLst>
          </p:cNvPr>
          <p:cNvCxnSpPr>
            <a:cxnSpLocks/>
          </p:cNvCxnSpPr>
          <p:nvPr/>
        </p:nvCxnSpPr>
        <p:spPr>
          <a:xfrm flipH="1" flipV="1">
            <a:off x="2391003" y="1828489"/>
            <a:ext cx="307463" cy="952026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1" name="Graphic 50" descr="Internet">
            <a:extLst>
              <a:ext uri="{FF2B5EF4-FFF2-40B4-BE49-F238E27FC236}">
                <a16:creationId xmlns:a16="http://schemas.microsoft.com/office/drawing/2014/main" id="{693DB2D3-A534-4CB2-9555-A36083E10F7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409031" y="320925"/>
            <a:ext cx="800773" cy="800773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ABD225DB-4F3B-400F-B0D8-5677A7C0C8D6}"/>
              </a:ext>
            </a:extLst>
          </p:cNvPr>
          <p:cNvSpPr txBox="1"/>
          <p:nvPr/>
        </p:nvSpPr>
        <p:spPr>
          <a:xfrm>
            <a:off x="550464" y="150603"/>
            <a:ext cx="2340429" cy="3795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he-IL"/>
            </a:defPPr>
            <a:lvl1pPr marR="0" indent="0" algn="ctr" defTabSz="8255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he-IL" dirty="0">
                <a:sym typeface="Helvetica Neue"/>
              </a:rPr>
              <a:t>גישה לאינטרנט – בב"ל</a:t>
            </a:r>
            <a:endParaRPr lang="en-US" dirty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35509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C620FB-01DE-47CA-866C-10D60C94B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כותרת 2">
            <a:extLst>
              <a:ext uri="{FF2B5EF4-FFF2-40B4-BE49-F238E27FC236}">
                <a16:creationId xmlns:a16="http://schemas.microsoft.com/office/drawing/2014/main" id="{525580A5-0BF9-4C24-AFE3-8190DF746E0E}"/>
              </a:ext>
            </a:extLst>
          </p:cNvPr>
          <p:cNvSpPr txBox="1">
            <a:spLocks/>
          </p:cNvSpPr>
          <p:nvPr/>
        </p:nvSpPr>
        <p:spPr>
          <a:xfrm>
            <a:off x="1689165" y="553453"/>
            <a:ext cx="9664633" cy="53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Autofit/>
          </a:bodyPr>
          <a:lstStyle>
            <a:lvl1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002060"/>
                </a:solidFill>
                <a:uFillTx/>
                <a:latin typeface="Typograph Bold"/>
                <a:ea typeface="Typograph Bold"/>
                <a:cs typeface="Typograph Bold"/>
                <a:sym typeface="Typograph Bold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lang="he-IL" sz="3200" b="1" kern="0" dirty="0">
                <a:solidFill>
                  <a:srgbClr val="0049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ארכיטקטורת הפתרון (המשך)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ECA993-6247-4FA3-AF78-C16B03B81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1090758"/>
            <a:ext cx="11691257" cy="54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45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C620FB-01DE-47CA-866C-10D60C94B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כותרת 2">
            <a:extLst>
              <a:ext uri="{FF2B5EF4-FFF2-40B4-BE49-F238E27FC236}">
                <a16:creationId xmlns:a16="http://schemas.microsoft.com/office/drawing/2014/main" id="{525580A5-0BF9-4C24-AFE3-8190DF746E0E}"/>
              </a:ext>
            </a:extLst>
          </p:cNvPr>
          <p:cNvSpPr txBox="1">
            <a:spLocks/>
          </p:cNvSpPr>
          <p:nvPr/>
        </p:nvSpPr>
        <p:spPr>
          <a:xfrm>
            <a:off x="1689165" y="553453"/>
            <a:ext cx="9664633" cy="53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Autofit/>
          </a:bodyPr>
          <a:lstStyle>
            <a:lvl1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002060"/>
                </a:solidFill>
                <a:uFillTx/>
                <a:latin typeface="Typograph Bold"/>
                <a:ea typeface="Typograph Bold"/>
                <a:cs typeface="Typograph Bold"/>
                <a:sym typeface="Typograph Bold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lang="he-IL" sz="3200" b="1" kern="0" dirty="0">
                <a:solidFill>
                  <a:srgbClr val="0049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ארכיטקטורת הפתרון (המשך)</a:t>
            </a:r>
          </a:p>
        </p:txBody>
      </p:sp>
      <p:pic>
        <p:nvPicPr>
          <p:cNvPr id="1026" name="Picture 2" descr="745527187495402099803653">
            <a:extLst>
              <a:ext uri="{FF2B5EF4-FFF2-40B4-BE49-F238E27FC236}">
                <a16:creationId xmlns:a16="http://schemas.microsoft.com/office/drawing/2014/main" id="{96BEA121-FF03-4012-A0E5-7181F7BFFB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2" t="6553" r="9715" b="8095"/>
          <a:stretch/>
        </p:blipFill>
        <p:spPr bwMode="auto">
          <a:xfrm rot="5400000">
            <a:off x="3471415" y="-628057"/>
            <a:ext cx="5249170" cy="868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1649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C620FB-01DE-47CA-866C-10D60C94B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כותרת 2">
            <a:extLst>
              <a:ext uri="{FF2B5EF4-FFF2-40B4-BE49-F238E27FC236}">
                <a16:creationId xmlns:a16="http://schemas.microsoft.com/office/drawing/2014/main" id="{525580A5-0BF9-4C24-AFE3-8190DF746E0E}"/>
              </a:ext>
            </a:extLst>
          </p:cNvPr>
          <p:cNvSpPr txBox="1">
            <a:spLocks/>
          </p:cNvSpPr>
          <p:nvPr/>
        </p:nvSpPr>
        <p:spPr>
          <a:xfrm>
            <a:off x="1689165" y="553453"/>
            <a:ext cx="9664633" cy="53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Autofit/>
          </a:bodyPr>
          <a:lstStyle>
            <a:lvl1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002060"/>
                </a:solidFill>
                <a:uFillTx/>
                <a:latin typeface="Typograph Bold"/>
                <a:ea typeface="Typograph Bold"/>
                <a:cs typeface="Typograph Bold"/>
                <a:sym typeface="Typograph Bold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lang="he-IL" sz="3200" b="1" kern="0" dirty="0">
                <a:solidFill>
                  <a:srgbClr val="0049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ארכיטקטורת הפתרון (המשך)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E616D8-CDFA-4453-B1D5-4CF510EE8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396" y="1097436"/>
            <a:ext cx="8852149" cy="530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60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C620FB-01DE-47CA-866C-10D60C94B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כותרת 2">
            <a:extLst>
              <a:ext uri="{FF2B5EF4-FFF2-40B4-BE49-F238E27FC236}">
                <a16:creationId xmlns:a16="http://schemas.microsoft.com/office/drawing/2014/main" id="{525580A5-0BF9-4C24-AFE3-8190DF746E0E}"/>
              </a:ext>
            </a:extLst>
          </p:cNvPr>
          <p:cNvSpPr txBox="1">
            <a:spLocks/>
          </p:cNvSpPr>
          <p:nvPr/>
        </p:nvSpPr>
        <p:spPr>
          <a:xfrm>
            <a:off x="1689165" y="553453"/>
            <a:ext cx="9664633" cy="53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Autofit/>
          </a:bodyPr>
          <a:lstStyle>
            <a:lvl1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002060"/>
                </a:solidFill>
                <a:uFillTx/>
                <a:latin typeface="Typograph Bold"/>
                <a:ea typeface="Typograph Bold"/>
                <a:cs typeface="Typograph Bold"/>
                <a:sym typeface="Typograph Bold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lang="he-IL" sz="3200" b="1" kern="0" dirty="0">
                <a:solidFill>
                  <a:srgbClr val="0049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ארכיטקטורת הפתרון (המשך)</a:t>
            </a:r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9CBC6C6D-7E65-480B-B79C-77EC56500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276" y="1297798"/>
            <a:ext cx="7786296" cy="50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B1FE98D-8228-40DB-96FD-0D13679329A8}"/>
              </a:ext>
            </a:extLst>
          </p:cNvPr>
          <p:cNvSpPr/>
          <p:nvPr/>
        </p:nvSpPr>
        <p:spPr>
          <a:xfrm>
            <a:off x="2449915" y="3512636"/>
            <a:ext cx="2520175" cy="261349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88898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"/>
          <p:cNvSpPr/>
          <p:nvPr/>
        </p:nvSpPr>
        <p:spPr>
          <a:xfrm>
            <a:off x="1312538" y="2228197"/>
            <a:ext cx="10861649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r" defTabSz="29209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  <a:sym typeface="Helvetica Neue Medium"/>
            </a:endParaRPr>
          </a:p>
        </p:txBody>
      </p:sp>
      <p:pic>
        <p:nvPicPr>
          <p:cNvPr id="168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rcRect t="26124" r="74" b="45648"/>
          <a:stretch>
            <a:fillRect/>
          </a:stretch>
        </p:blipFill>
        <p:spPr>
          <a:xfrm>
            <a:off x="-6338" y="10729"/>
            <a:ext cx="12195585" cy="2297876"/>
          </a:xfrm>
          <a:prstGeom prst="rect">
            <a:avLst/>
          </a:prstGeom>
        </p:spPr>
      </p:pic>
      <p:pic>
        <p:nvPicPr>
          <p:cNvPr id="17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1083" y="1578276"/>
            <a:ext cx="1472227" cy="1659725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3" name="כותרת 2">
            <a:extLst>
              <a:ext uri="{FF2B5EF4-FFF2-40B4-BE49-F238E27FC236}">
                <a16:creationId xmlns:a16="http://schemas.microsoft.com/office/drawing/2014/main" id="{AAD3FC68-0CAC-4146-9763-E5BD069FF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460" y="2640955"/>
            <a:ext cx="9664633" cy="537305"/>
          </a:xfrm>
        </p:spPr>
        <p:txBody>
          <a:bodyPr/>
          <a:lstStyle/>
          <a:p>
            <a:r>
              <a:rPr lang="he-IL" sz="2600" dirty="0">
                <a:solidFill>
                  <a:srgbClr val="004990"/>
                </a:solidFill>
              </a:rPr>
              <a:t>יתרונות המודל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10B9D9-8958-4CDB-840A-C2ACB762B850}"/>
              </a:ext>
            </a:extLst>
          </p:cNvPr>
          <p:cNvSpPr/>
          <p:nvPr/>
        </p:nvSpPr>
        <p:spPr>
          <a:xfrm>
            <a:off x="5454551" y="3679740"/>
            <a:ext cx="6173349" cy="2049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אין צורך בטכנאים שרצים לתקן תחנות עבודה תקולות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במעבר למערכות הפעלה מתקדמות אין צורך להחליף מחשבים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גיבוי מרוכז של כל החומר בענן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שדרוג חומרה או מערכת הפעלה מתבצע בזמן אפסי  וללא תהליך רכש והטמעה ארוך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D92098-8A6E-448F-A005-B012F0BB7835}"/>
              </a:ext>
            </a:extLst>
          </p:cNvPr>
          <p:cNvSpPr/>
          <p:nvPr/>
        </p:nvSpPr>
        <p:spPr>
          <a:xfrm>
            <a:off x="379141" y="3635299"/>
            <a:ext cx="4591177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E6408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ניהול מרוכז של כל הסביבה ממקום אחד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6408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E6408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גישה מכל מקום ומכל התקן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6408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E6408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זמן הקמה קצר מאוד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6408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E6408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שדרוגים נעשים באופן שוטף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6408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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E6408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עדכוני אבטחת המידע מנוהלים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6408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24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כותרת 1">
            <a:extLst>
              <a:ext uri="{FF2B5EF4-FFF2-40B4-BE49-F238E27FC236}">
                <a16:creationId xmlns:a16="http://schemas.microsoft.com/office/drawing/2014/main" id="{BC26823A-9F36-4148-9B66-1EA877656C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he-IL" altLang="he-IL"/>
          </a:p>
        </p:txBody>
      </p:sp>
      <p:sp>
        <p:nvSpPr>
          <p:cNvPr id="91139" name="כותרת משנה 2">
            <a:extLst>
              <a:ext uri="{FF2B5EF4-FFF2-40B4-BE49-F238E27FC236}">
                <a16:creationId xmlns:a16="http://schemas.microsoft.com/office/drawing/2014/main" id="{9184174E-DE89-4A21-BD74-B2833A139E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he-IL" altLang="he-IL"/>
          </a:p>
        </p:txBody>
      </p:sp>
      <p:pic>
        <p:nvPicPr>
          <p:cNvPr id="91140" name="תמונה 8">
            <a:extLst>
              <a:ext uri="{FF2B5EF4-FFF2-40B4-BE49-F238E27FC236}">
                <a16:creationId xmlns:a16="http://schemas.microsoft.com/office/drawing/2014/main" id="{3613B5FD-609C-46C8-90C0-21A8D41DB5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63" y="4660900"/>
            <a:ext cx="2022475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תמונה 3">
            <a:extLst>
              <a:ext uri="{FF2B5EF4-FFF2-40B4-BE49-F238E27FC236}">
                <a16:creationId xmlns:a16="http://schemas.microsoft.com/office/drawing/2014/main" id="{9727E02D-C519-4DE2-AF43-0902A9D8B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122015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כותרת 4">
            <a:extLst>
              <a:ext uri="{FF2B5EF4-FFF2-40B4-BE49-F238E27FC236}">
                <a16:creationId xmlns:a16="http://schemas.microsoft.com/office/drawing/2014/main" id="{3674D273-BD50-4B92-B3EB-1FDBF17938D7}"/>
              </a:ext>
            </a:extLst>
          </p:cNvPr>
          <p:cNvSpPr txBox="1">
            <a:spLocks/>
          </p:cNvSpPr>
          <p:nvPr/>
        </p:nvSpPr>
        <p:spPr>
          <a:xfrm>
            <a:off x="2605088" y="455613"/>
            <a:ext cx="8709025" cy="1104900"/>
          </a:xfrm>
          <a:prstGeom prst="rect">
            <a:avLst/>
          </a:prstGeom>
        </p:spPr>
        <p:txBody>
          <a:bodyPr rtlCol="1"/>
          <a:lstStyle>
            <a:lvl1pPr algn="r" defTabSz="914400" rtl="1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j-ea"/>
                <a:cs typeface="Arial" panose="020B0604020202020204" pitchFamily="34" charset="0"/>
              </a:rPr>
              <a:t>צוות השרות</a:t>
            </a:r>
          </a:p>
        </p:txBody>
      </p:sp>
      <p:sp>
        <p:nvSpPr>
          <p:cNvPr id="91143" name="כותרת משנה 5">
            <a:extLst>
              <a:ext uri="{FF2B5EF4-FFF2-40B4-BE49-F238E27FC236}">
                <a16:creationId xmlns:a16="http://schemas.microsoft.com/office/drawing/2014/main" id="{53BD8120-6E2C-4E89-B517-2DD55FA6C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1473200"/>
            <a:ext cx="6008688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צוות של 10 אנשי תשתיות מחשוב לטיפול בסביבת הענן</a:t>
            </a:r>
          </a:p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גוף שרותי מומחה של כ-15 אנשי צוות</a:t>
            </a:r>
          </a:p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מוקד 24/7 לכל המערך</a:t>
            </a:r>
          </a:p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גוף אחראי אחד וטלפון אחד</a:t>
            </a:r>
          </a:p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מערך ניטור על כל תשתיות הלקוח</a:t>
            </a:r>
          </a:p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מערכת קריאות </a:t>
            </a:r>
          </a:p>
          <a:p>
            <a:pPr marL="180975" marR="0" lvl="0" indent="-180975" algn="r" defTabSz="914400" rtl="1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altLang="he-IL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גוף אינטגרציה היודע לטפל בכל הפתרונות קצה לקצה</a:t>
            </a:r>
          </a:p>
        </p:txBody>
      </p:sp>
      <p:pic>
        <p:nvPicPr>
          <p:cNvPr id="91144" name="Picture 3">
            <a:extLst>
              <a:ext uri="{FF2B5EF4-FFF2-40B4-BE49-F238E27FC236}">
                <a16:creationId xmlns:a16="http://schemas.microsoft.com/office/drawing/2014/main" id="{EB7E5C0E-A392-4DD7-8BD8-ADE3B12F7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1822450"/>
            <a:ext cx="5111750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5" name="תמונה 12">
            <a:extLst>
              <a:ext uri="{FF2B5EF4-FFF2-40B4-BE49-F238E27FC236}">
                <a16:creationId xmlns:a16="http://schemas.microsoft.com/office/drawing/2014/main" id="{EB06CD49-09D3-4D0F-8944-010C6B930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6307138"/>
            <a:ext cx="9509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8DE1B58-BF1E-4034-9770-B00FB4ADA3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75">
            <a:extLst>
              <a:ext uri="{FF2B5EF4-FFF2-40B4-BE49-F238E27FC236}">
                <a16:creationId xmlns:a16="http://schemas.microsoft.com/office/drawing/2014/main" id="{0D21997D-0483-4604-BFFE-398D2044EE44}"/>
              </a:ext>
            </a:extLst>
          </p:cNvPr>
          <p:cNvSpPr/>
          <p:nvPr/>
        </p:nvSpPr>
        <p:spPr>
          <a:xfrm>
            <a:off x="-39056" y="-64543"/>
            <a:ext cx="12348244" cy="7080827"/>
          </a:xfrm>
          <a:prstGeom prst="rect">
            <a:avLst/>
          </a:prstGeom>
          <a:solidFill>
            <a:srgbClr val="00206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6" name="A9BBCAA9-9920-40F9-A988-9B8CD06E8007" descr="A9BBCAA9-9920-40F9-A988-9B8CD06E8007">
            <a:extLst>
              <a:ext uri="{FF2B5EF4-FFF2-40B4-BE49-F238E27FC236}">
                <a16:creationId xmlns:a16="http://schemas.microsoft.com/office/drawing/2014/main" id="{59BB76EF-34D4-44E9-804E-AF27F2C0C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" t="-15102" r="505" b="16172"/>
          <a:stretch/>
        </p:blipFill>
        <p:spPr bwMode="auto">
          <a:xfrm>
            <a:off x="-39056" y="-43902"/>
            <a:ext cx="12348244" cy="703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575E103B-CBFB-4909-9B27-CEED42074D2B}"/>
              </a:ext>
            </a:extLst>
          </p:cNvPr>
          <p:cNvSpPr txBox="1">
            <a:spLocks/>
          </p:cNvSpPr>
          <p:nvPr/>
        </p:nvSpPr>
        <p:spPr>
          <a:xfrm>
            <a:off x="3067899" y="3107184"/>
            <a:ext cx="5908833" cy="2070499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n-cs"/>
              </a:defRPr>
            </a:lvl1pPr>
          </a:lstStyle>
          <a:p>
            <a:pPr algn="ctr"/>
            <a:r>
              <a:rPr lang="he-IL" sz="9600" dirty="0">
                <a:solidFill>
                  <a:srgbClr val="00B0F0"/>
                </a:solidFill>
              </a:rPr>
              <a:t>שאלות ?</a:t>
            </a:r>
          </a:p>
        </p:txBody>
      </p:sp>
    </p:spTree>
    <p:extLst>
      <p:ext uri="{BB962C8B-B14F-4D97-AF65-F5344CB8AC3E}">
        <p14:creationId xmlns:p14="http://schemas.microsoft.com/office/powerpoint/2010/main" val="2503454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">
            <a:extLst>
              <a:ext uri="{FF2B5EF4-FFF2-40B4-BE49-F238E27FC236}">
                <a16:creationId xmlns:a16="http://schemas.microsoft.com/office/drawing/2014/main" id="{0695B97F-8C91-41C0-AC72-19A3B7715354}"/>
              </a:ext>
            </a:extLst>
          </p:cNvPr>
          <p:cNvSpPr/>
          <p:nvPr/>
        </p:nvSpPr>
        <p:spPr>
          <a:xfrm>
            <a:off x="894305" y="4534073"/>
            <a:ext cx="11279884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r" defTabSz="29209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262D369-3326-421E-9DB1-C4BDC9BD78D7}"/>
              </a:ext>
            </a:extLst>
          </p:cNvPr>
          <p:cNvSpPr/>
          <p:nvPr/>
        </p:nvSpPr>
        <p:spPr>
          <a:xfrm>
            <a:off x="5170542" y="5313500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 Neue Medium"/>
                <a:cs typeface="+mj-cs"/>
              </a:rPr>
              <a:t>XXX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98D796-ADFE-4356-8E18-8AFF6B5390D2}"/>
              </a:ext>
            </a:extLst>
          </p:cNvPr>
          <p:cNvSpPr/>
          <p:nvPr/>
        </p:nvSpPr>
        <p:spPr>
          <a:xfrm>
            <a:off x="8364807" y="5313500"/>
            <a:ext cx="2895381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 Neue Medium"/>
                <a:cs typeface="+mj-cs"/>
              </a:rPr>
              <a:t>XXX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Helvetica Neue Medium"/>
              <a:cs typeface="+mj-cs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7D46B4E2-68EB-4474-9CB5-29408ABFA7DD}"/>
              </a:ext>
            </a:extLst>
          </p:cNvPr>
          <p:cNvSpPr/>
          <p:nvPr/>
        </p:nvSpPr>
        <p:spPr>
          <a:xfrm>
            <a:off x="1945379" y="5306849"/>
            <a:ext cx="2895381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 Neue Medium"/>
                <a:cs typeface="+mj-cs"/>
              </a:rPr>
              <a:t>XXX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Helvetica Neue Medium"/>
              <a:cs typeface="+mj-cs"/>
            </a:endParaRPr>
          </a:p>
        </p:txBody>
      </p:sp>
      <p:pic>
        <p:nvPicPr>
          <p:cNvPr id="5" name="מציין מיקום של תמונה 4">
            <a:extLst>
              <a:ext uri="{FF2B5EF4-FFF2-40B4-BE49-F238E27FC236}">
                <a16:creationId xmlns:a16="http://schemas.microsoft.com/office/drawing/2014/main" id="{C6DDAD9E-7438-484B-B5B5-834E594F275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8" b="16552"/>
          <a:stretch/>
        </p:blipFill>
        <p:spPr>
          <a:xfrm>
            <a:off x="0" y="0"/>
            <a:ext cx="12174189" cy="4632290"/>
          </a:xfrm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27C559D7-9FCC-4BA8-B25B-8E5EDDF5B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69731" y="3914295"/>
            <a:ext cx="1472227" cy="1659727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pic>
        <p:nvPicPr>
          <p:cNvPr id="12" name="A9BBCAA9-9920-40F9-A988-9B8CD06E8007" descr="A9BBCAA9-9920-40F9-A988-9B8CD06E8007">
            <a:extLst>
              <a:ext uri="{FF2B5EF4-FFF2-40B4-BE49-F238E27FC236}">
                <a16:creationId xmlns:a16="http://schemas.microsoft.com/office/drawing/2014/main" id="{0838D537-B1D2-4A7F-8B7F-C66043813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7" y="0"/>
            <a:ext cx="12233098" cy="463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933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">
            <a:extLst>
              <a:ext uri="{FF2B5EF4-FFF2-40B4-BE49-F238E27FC236}">
                <a16:creationId xmlns:a16="http://schemas.microsoft.com/office/drawing/2014/main" id="{0695B97F-8C91-41C0-AC72-19A3B7715354}"/>
              </a:ext>
            </a:extLst>
          </p:cNvPr>
          <p:cNvSpPr/>
          <p:nvPr/>
        </p:nvSpPr>
        <p:spPr>
          <a:xfrm>
            <a:off x="894305" y="4534073"/>
            <a:ext cx="11279884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r" defTabSz="29209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262D369-3326-421E-9DB1-C4BDC9BD78D7}"/>
              </a:ext>
            </a:extLst>
          </p:cNvPr>
          <p:cNvSpPr/>
          <p:nvPr/>
        </p:nvSpPr>
        <p:spPr>
          <a:xfrm>
            <a:off x="6758552" y="5306849"/>
            <a:ext cx="1939025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 Neue Medium"/>
                <a:cs typeface="+mj-cs"/>
              </a:rPr>
              <a:t>מנהלי מחשוב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Helvetica Neue Medium"/>
              <a:cs typeface="+mj-cs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98D796-ADFE-4356-8E18-8AFF6B5390D2}"/>
              </a:ext>
            </a:extLst>
          </p:cNvPr>
          <p:cNvSpPr/>
          <p:nvPr/>
        </p:nvSpPr>
        <p:spPr>
          <a:xfrm>
            <a:off x="9133114" y="5313500"/>
            <a:ext cx="1939025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 Neue Medium"/>
                <a:cs typeface="+mj-cs"/>
              </a:rPr>
              <a:t>מנהלי </a:t>
            </a:r>
          </a:p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 Neue Medium"/>
                <a:cs typeface="+mj-cs"/>
              </a:rPr>
              <a:t>הכפרים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7D46B4E2-68EB-4474-9CB5-29408ABFA7DD}"/>
              </a:ext>
            </a:extLst>
          </p:cNvPr>
          <p:cNvSpPr/>
          <p:nvPr/>
        </p:nvSpPr>
        <p:spPr>
          <a:xfrm>
            <a:off x="1945379" y="5306849"/>
            <a:ext cx="1939025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400" b="1" dirty="0">
                <a:solidFill>
                  <a:srgbClr val="00B0F0"/>
                </a:solidFill>
                <a:latin typeface="Helvetica Neue Medium"/>
                <a:cs typeface="+mj-cs"/>
              </a:rPr>
              <a:t>משרד </a:t>
            </a:r>
          </a:p>
          <a:p>
            <a:pPr marL="0" marR="0" lvl="0" indent="0" algn="ctr" defTabSz="121914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400" b="1" dirty="0">
                <a:solidFill>
                  <a:srgbClr val="00B0F0"/>
                </a:solidFill>
                <a:latin typeface="Helvetica Neue Medium"/>
                <a:cs typeface="+mj-cs"/>
              </a:rPr>
              <a:t>החינוך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Helvetica Neue Medium"/>
              <a:cs typeface="+mj-cs"/>
            </a:endParaRPr>
          </a:p>
        </p:txBody>
      </p:sp>
      <p:pic>
        <p:nvPicPr>
          <p:cNvPr id="5" name="מציין מיקום של תמונה 4">
            <a:extLst>
              <a:ext uri="{FF2B5EF4-FFF2-40B4-BE49-F238E27FC236}">
                <a16:creationId xmlns:a16="http://schemas.microsoft.com/office/drawing/2014/main" id="{C6DDAD9E-7438-484B-B5B5-834E594F275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8" b="16552"/>
          <a:stretch/>
        </p:blipFill>
        <p:spPr>
          <a:xfrm>
            <a:off x="0" y="0"/>
            <a:ext cx="12174189" cy="4632290"/>
          </a:xfrm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27C559D7-9FCC-4BA8-B25B-8E5EDDF5B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69731" y="3914295"/>
            <a:ext cx="1472227" cy="1659727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pic>
        <p:nvPicPr>
          <p:cNvPr id="12" name="A9BBCAA9-9920-40F9-A988-9B8CD06E8007" descr="A9BBCAA9-9920-40F9-A988-9B8CD06E8007">
            <a:extLst>
              <a:ext uri="{FF2B5EF4-FFF2-40B4-BE49-F238E27FC236}">
                <a16:creationId xmlns:a16="http://schemas.microsoft.com/office/drawing/2014/main" id="{0838D537-B1D2-4A7F-8B7F-C66043813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7" y="0"/>
            <a:ext cx="12233098" cy="463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כותרת 1">
            <a:extLst>
              <a:ext uri="{FF2B5EF4-FFF2-40B4-BE49-F238E27FC236}">
                <a16:creationId xmlns:a16="http://schemas.microsoft.com/office/drawing/2014/main" id="{C71B9772-6FB9-4717-A448-7047CAF55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6254" y="3576879"/>
            <a:ext cx="3778804" cy="647305"/>
          </a:xfrm>
        </p:spPr>
        <p:txBody>
          <a:bodyPr>
            <a:noAutofit/>
          </a:bodyPr>
          <a:lstStyle/>
          <a:p>
            <a:r>
              <a:rPr lang="he-IL" sz="3600" dirty="0">
                <a:solidFill>
                  <a:schemeClr val="bg1"/>
                </a:solidFill>
              </a:rPr>
              <a:t>יעד הלקוחות :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75BC7E00-CB19-4F6C-9690-2F7E6F72550B}"/>
              </a:ext>
            </a:extLst>
          </p:cNvPr>
          <p:cNvSpPr/>
          <p:nvPr/>
        </p:nvSpPr>
        <p:spPr>
          <a:xfrm>
            <a:off x="4351965" y="5279346"/>
            <a:ext cx="1939025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defTabSz="1219140">
              <a:defRPr/>
            </a:pPr>
            <a:r>
              <a:rPr lang="he-IL" sz="2400" b="1" dirty="0">
                <a:solidFill>
                  <a:srgbClr val="00B0F0"/>
                </a:solidFill>
              </a:rPr>
              <a:t>מחשוב המינהל</a:t>
            </a:r>
          </a:p>
        </p:txBody>
      </p:sp>
    </p:spTree>
    <p:extLst>
      <p:ext uri="{BB962C8B-B14F-4D97-AF65-F5344CB8AC3E}">
        <p14:creationId xmlns:p14="http://schemas.microsoft.com/office/powerpoint/2010/main" val="4137750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Oval 1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0695B97F-8C91-41C0-AC72-19A3B7715354}"/>
              </a:ext>
            </a:extLst>
          </p:cNvPr>
          <p:cNvSpPr/>
          <p:nvPr/>
        </p:nvSpPr>
        <p:spPr>
          <a:xfrm>
            <a:off x="894304" y="4534071"/>
            <a:ext cx="11279884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/>
          </a:p>
        </p:txBody>
      </p:sp>
      <p:pic>
        <p:nvPicPr>
          <p:cNvPr id="6" name="מציין מיקום של תמונה 5">
            <a:extLst>
              <a:ext uri="{FF2B5EF4-FFF2-40B4-BE49-F238E27FC236}">
                <a16:creationId xmlns:a16="http://schemas.microsoft.com/office/drawing/2014/main" id="{9865EC7F-D94B-448E-953E-EF01C392709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3" b="29001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27C559D7-9FCC-4BA8-B25B-8E5EDDF5B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69731" y="3914295"/>
            <a:ext cx="1472226" cy="1659726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18" name="Rectangle 12">
            <a:extLst>
              <a:ext uri="{FF2B5EF4-FFF2-40B4-BE49-F238E27FC236}">
                <a16:creationId xmlns:a16="http://schemas.microsoft.com/office/drawing/2014/main" id="{1C343C45-4BFA-4E53-9C10-E33920813FC5}"/>
              </a:ext>
            </a:extLst>
          </p:cNvPr>
          <p:cNvSpPr/>
          <p:nvPr/>
        </p:nvSpPr>
        <p:spPr>
          <a:xfrm>
            <a:off x="1584211" y="5313501"/>
            <a:ext cx="2673329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rgbClr val="00B0F0"/>
                </a:solidFill>
                <a:latin typeface="+mj-lt"/>
                <a:cs typeface="+mj-cs"/>
              </a:rPr>
              <a:t>שחקן מוביל בתחום ה- </a:t>
            </a:r>
            <a:r>
              <a:rPr lang="en-US" sz="2800" b="1" dirty="0">
                <a:solidFill>
                  <a:srgbClr val="00B0F0"/>
                </a:solidFill>
                <a:latin typeface="+mj-lt"/>
                <a:cs typeface="+mj-cs"/>
              </a:rPr>
              <a:t>IT</a:t>
            </a:r>
            <a:endParaRPr lang="he-IL" sz="1400" b="1" dirty="0">
              <a:solidFill>
                <a:srgbClr val="00B0F0"/>
              </a:solidFill>
              <a:latin typeface="+mj-lt"/>
              <a:cs typeface="+mj-cs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262D369-3326-421E-9DB1-C4BDC9BD78D7}"/>
              </a:ext>
            </a:extLst>
          </p:cNvPr>
          <p:cNvSpPr/>
          <p:nvPr/>
        </p:nvSpPr>
        <p:spPr>
          <a:xfrm>
            <a:off x="4654555" y="5313501"/>
            <a:ext cx="2864482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70"/>
            <a:r>
              <a:rPr lang="en-US" sz="2800" b="1" dirty="0">
                <a:solidFill>
                  <a:srgbClr val="00B0F0"/>
                </a:solidFill>
                <a:latin typeface="+mj-lt"/>
                <a:cs typeface="+mj-cs"/>
              </a:rPr>
              <a:t>BI</a:t>
            </a:r>
          </a:p>
          <a:p>
            <a:pPr algn="ctr" defTabSz="1219170"/>
            <a:r>
              <a:rPr lang="en-US" sz="2800" b="1" dirty="0">
                <a:solidFill>
                  <a:srgbClr val="00B0F0"/>
                </a:solidFill>
                <a:latin typeface="+mj-lt"/>
                <a:cs typeface="+mj-cs"/>
              </a:rPr>
              <a:t>Cloud</a:t>
            </a:r>
            <a:endParaRPr lang="he-IL" sz="2800" b="1" dirty="0">
              <a:solidFill>
                <a:srgbClr val="00B0F0"/>
              </a:solidFill>
              <a:latin typeface="+mj-lt"/>
              <a:cs typeface="+mj-cs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98D796-ADFE-4356-8E18-8AFF6B5390D2}"/>
              </a:ext>
            </a:extLst>
          </p:cNvPr>
          <p:cNvSpPr/>
          <p:nvPr/>
        </p:nvSpPr>
        <p:spPr>
          <a:xfrm>
            <a:off x="7848819" y="5313501"/>
            <a:ext cx="2895381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defTabSz="1219170"/>
            <a:r>
              <a:rPr lang="en-US" sz="2800" b="1" dirty="0">
                <a:solidFill>
                  <a:srgbClr val="00B0F0"/>
                </a:solidFill>
                <a:latin typeface="+mj-lt"/>
                <a:cs typeface="+mj-cs"/>
              </a:rPr>
              <a:t>Microsoft Cloud</a:t>
            </a:r>
            <a:endParaRPr lang="he-IL" sz="2800" b="1" dirty="0">
              <a:solidFill>
                <a:srgbClr val="00B0F0"/>
              </a:solidFill>
              <a:latin typeface="+mj-lt"/>
              <a:cs typeface="+mj-cs"/>
            </a:endParaRPr>
          </a:p>
        </p:txBody>
      </p:sp>
      <p:pic>
        <p:nvPicPr>
          <p:cNvPr id="10" name="A9BBCAA9-9920-40F9-A988-9B8CD06E8007" descr="A9BBCAA9-9920-40F9-A988-9B8CD06E8007">
            <a:extLst>
              <a:ext uri="{FF2B5EF4-FFF2-40B4-BE49-F238E27FC236}">
                <a16:creationId xmlns:a16="http://schemas.microsoft.com/office/drawing/2014/main" id="{310EBCE1-5E43-48E2-BD20-90DB73E76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7" y="0"/>
            <a:ext cx="12233098" cy="46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108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13581284-A36A-4613-AB28-4497B6209D48}"/>
              </a:ext>
            </a:extLst>
          </p:cNvPr>
          <p:cNvSpPr/>
          <p:nvPr/>
        </p:nvSpPr>
        <p:spPr>
          <a:xfrm>
            <a:off x="7964745" y="569366"/>
            <a:ext cx="239681" cy="6288634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/>
          </a:p>
        </p:txBody>
      </p:sp>
      <p:pic>
        <p:nvPicPr>
          <p:cNvPr id="10" name="מציין מיקום של תמונה 9">
            <a:extLst>
              <a:ext uri="{FF2B5EF4-FFF2-40B4-BE49-F238E27FC236}">
                <a16:creationId xmlns:a16="http://schemas.microsoft.com/office/drawing/2014/main" id="{1D0D315B-A97B-463F-8A16-70C5EBC3C66F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4" r="30374"/>
          <a:stretch>
            <a:fillRect/>
          </a:stretch>
        </p:blipFill>
        <p:spPr/>
      </p:pic>
      <p:sp>
        <p:nvSpPr>
          <p:cNvPr id="2" name="כותרת 1">
            <a:extLst>
              <a:ext uri="{FF2B5EF4-FFF2-40B4-BE49-F238E27FC236}">
                <a16:creationId xmlns:a16="http://schemas.microsoft.com/office/drawing/2014/main" id="{C202AA28-DA64-431F-8A8E-2F12A7A1D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852" y="1919240"/>
            <a:ext cx="6014996" cy="701890"/>
          </a:xfrm>
        </p:spPr>
        <p:txBody>
          <a:bodyPr/>
          <a:lstStyle/>
          <a:p>
            <a:pPr rtl="1"/>
            <a:r>
              <a:rPr lang="en-US" dirty="0">
                <a:solidFill>
                  <a:srgbClr val="002060"/>
                </a:solidFill>
              </a:rPr>
              <a:t>XXXX</a:t>
            </a:r>
            <a:endParaRPr lang="he-IL" dirty="0">
              <a:solidFill>
                <a:srgbClr val="002060"/>
              </a:solidFill>
            </a:endParaRP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B73FD321-9D9E-4684-A3A5-20105340E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32261" y="689895"/>
            <a:ext cx="1590668" cy="1793253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7" name="מציין מיקום טקסט 10">
            <a:extLst>
              <a:ext uri="{FF2B5EF4-FFF2-40B4-BE49-F238E27FC236}">
                <a16:creationId xmlns:a16="http://schemas.microsoft.com/office/drawing/2014/main" id="{EC638750-E50B-4C39-9F3F-DC0BD6EEB21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19008" y="2906977"/>
            <a:ext cx="6242356" cy="3249191"/>
          </a:xfrm>
        </p:spPr>
        <p:txBody>
          <a:bodyPr/>
          <a:lstStyle/>
          <a:p>
            <a:pPr rtl="1">
              <a:lnSpc>
                <a:spcPct val="150000"/>
              </a:lnSpc>
            </a:pPr>
            <a:r>
              <a:rPr lang="en-US" sz="1800" b="1" dirty="0">
                <a:solidFill>
                  <a:srgbClr val="002060"/>
                </a:solidFill>
              </a:rPr>
              <a:t>XXXXX</a:t>
            </a:r>
            <a:endParaRPr lang="he-IL" sz="1800" dirty="0">
              <a:solidFill>
                <a:srgbClr val="002060"/>
              </a:solidFill>
            </a:endParaRPr>
          </a:p>
          <a:p>
            <a:pPr rtl="1"/>
            <a:endParaRPr lang="he-IL" sz="1800" dirty="0">
              <a:solidFill>
                <a:srgbClr val="002060"/>
              </a:solidFill>
            </a:endParaRPr>
          </a:p>
          <a:p>
            <a:pPr rtl="1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63552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id="{A4A06B6B-2A19-45F8-BB37-CEBCB65918E1}"/>
              </a:ext>
            </a:extLst>
          </p:cNvPr>
          <p:cNvSpPr/>
          <p:nvPr/>
        </p:nvSpPr>
        <p:spPr>
          <a:xfrm>
            <a:off x="7953118" y="569366"/>
            <a:ext cx="239681" cy="6288634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/>
          </a:p>
        </p:txBody>
      </p:sp>
      <p:sp>
        <p:nvSpPr>
          <p:cNvPr id="11" name="מציין מיקום טקסט 10">
            <a:extLst>
              <a:ext uri="{FF2B5EF4-FFF2-40B4-BE49-F238E27FC236}">
                <a16:creationId xmlns:a16="http://schemas.microsoft.com/office/drawing/2014/main" id="{1D4CF078-D3AA-486C-A354-EA5B5C366B3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19008" y="2906977"/>
            <a:ext cx="6242356" cy="3249191"/>
          </a:xfrm>
        </p:spPr>
        <p:txBody>
          <a:bodyPr/>
          <a:lstStyle/>
          <a:p>
            <a:pPr rtl="1">
              <a:lnSpc>
                <a:spcPct val="150000"/>
              </a:lnSpc>
            </a:pPr>
            <a:r>
              <a:rPr lang="en-US" sz="1800" b="1" dirty="0">
                <a:solidFill>
                  <a:srgbClr val="002060"/>
                </a:solidFill>
              </a:rPr>
              <a:t>XXXXX</a:t>
            </a:r>
            <a:endParaRPr lang="he-IL" sz="1800" dirty="0">
              <a:solidFill>
                <a:srgbClr val="002060"/>
              </a:solidFill>
            </a:endParaRPr>
          </a:p>
          <a:p>
            <a:pPr rtl="1"/>
            <a:endParaRPr lang="he-IL" sz="1800" dirty="0">
              <a:solidFill>
                <a:srgbClr val="002060"/>
              </a:solidFill>
            </a:endParaRPr>
          </a:p>
          <a:p>
            <a:pPr rtl="1"/>
            <a:endParaRPr lang="he-IL" dirty="0"/>
          </a:p>
        </p:txBody>
      </p:sp>
      <p:pic>
        <p:nvPicPr>
          <p:cNvPr id="14" name="מציין מיקום של תמונה 13">
            <a:extLst>
              <a:ext uri="{FF2B5EF4-FFF2-40B4-BE49-F238E27FC236}">
                <a16:creationId xmlns:a16="http://schemas.microsoft.com/office/drawing/2014/main" id="{0DE965AD-660A-43D3-A399-9963C6C28A37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2" t="-1190" r="30902" b="1190"/>
          <a:stretch/>
        </p:blipFill>
        <p:spPr>
          <a:xfrm>
            <a:off x="8116593" y="-92467"/>
            <a:ext cx="4071585" cy="6950468"/>
          </a:xfrm>
          <a:effectLst/>
        </p:spPr>
      </p:pic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88FD0088-71A7-44FF-A3DA-B87C092D4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20634" y="689895"/>
            <a:ext cx="1590668" cy="1793253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3" name="כותרת 2">
            <a:extLst>
              <a:ext uri="{FF2B5EF4-FFF2-40B4-BE49-F238E27FC236}">
                <a16:creationId xmlns:a16="http://schemas.microsoft.com/office/drawing/2014/main" id="{5054245E-B4DB-4B29-983D-E748AD0B7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24187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13581284-A36A-4613-AB28-4497B6209D48}"/>
              </a:ext>
            </a:extLst>
          </p:cNvPr>
          <p:cNvSpPr/>
          <p:nvPr/>
        </p:nvSpPr>
        <p:spPr>
          <a:xfrm>
            <a:off x="7964745" y="569366"/>
            <a:ext cx="239681" cy="6288634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/>
          </a:p>
        </p:txBody>
      </p:sp>
      <p:pic>
        <p:nvPicPr>
          <p:cNvPr id="10" name="מציין מיקום של תמונה 9">
            <a:extLst>
              <a:ext uri="{FF2B5EF4-FFF2-40B4-BE49-F238E27FC236}">
                <a16:creationId xmlns:a16="http://schemas.microsoft.com/office/drawing/2014/main" id="{1D0D315B-A97B-463F-8A16-70C5EBC3C66F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4" r="30374"/>
          <a:stretch>
            <a:fillRect/>
          </a:stretch>
        </p:blipFill>
        <p:spPr/>
      </p:pic>
      <p:sp>
        <p:nvSpPr>
          <p:cNvPr id="2" name="כותרת 1">
            <a:extLst>
              <a:ext uri="{FF2B5EF4-FFF2-40B4-BE49-F238E27FC236}">
                <a16:creationId xmlns:a16="http://schemas.microsoft.com/office/drawing/2014/main" id="{C202AA28-DA64-431F-8A8E-2F12A7A1D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758" y="854566"/>
            <a:ext cx="6014996" cy="701890"/>
          </a:xfrm>
        </p:spPr>
        <p:txBody>
          <a:bodyPr/>
          <a:lstStyle/>
          <a:p>
            <a:pPr rtl="1"/>
            <a:r>
              <a:rPr lang="he-IL" dirty="0">
                <a:solidFill>
                  <a:srgbClr val="002060"/>
                </a:solidFill>
              </a:rPr>
              <a:t>דרישות המחשוב :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B73FD321-9D9E-4684-A3A5-20105340E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32261" y="428634"/>
            <a:ext cx="1590668" cy="1793253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7" name="מציין מיקום טקסט 10">
            <a:extLst>
              <a:ext uri="{FF2B5EF4-FFF2-40B4-BE49-F238E27FC236}">
                <a16:creationId xmlns:a16="http://schemas.microsoft.com/office/drawing/2014/main" id="{EC638750-E50B-4C39-9F3F-DC0BD6EEB21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89905" y="2373233"/>
            <a:ext cx="6242356" cy="3249191"/>
          </a:xfrm>
        </p:spPr>
        <p:txBody>
          <a:bodyPr/>
          <a:lstStyle/>
          <a:p>
            <a:pPr rtl="1">
              <a:lnSpc>
                <a:spcPct val="150000"/>
              </a:lnSpc>
            </a:pPr>
            <a:endParaRPr lang="he-IL" sz="1800" dirty="0">
              <a:solidFill>
                <a:srgbClr val="002060"/>
              </a:solidFill>
            </a:endParaRPr>
          </a:p>
          <a:p>
            <a:pPr rtl="1"/>
            <a:endParaRPr lang="he-IL" sz="1800" dirty="0">
              <a:solidFill>
                <a:srgbClr val="002060"/>
              </a:solidFill>
            </a:endParaRPr>
          </a:p>
          <a:p>
            <a:pPr rtl="1"/>
            <a:endParaRPr lang="he-IL" dirty="0"/>
          </a:p>
        </p:txBody>
      </p:sp>
      <p:sp>
        <p:nvSpPr>
          <p:cNvPr id="9" name="מציין מיקום טקסט 2">
            <a:extLst>
              <a:ext uri="{FF2B5EF4-FFF2-40B4-BE49-F238E27FC236}">
                <a16:creationId xmlns:a16="http://schemas.microsoft.com/office/drawing/2014/main" id="{D7CEEE28-C8EB-4592-9C1B-8B0754E06834}"/>
              </a:ext>
            </a:extLst>
          </p:cNvPr>
          <p:cNvSpPr txBox="1">
            <a:spLocks/>
          </p:cNvSpPr>
          <p:nvPr/>
        </p:nvSpPr>
        <p:spPr>
          <a:xfrm>
            <a:off x="293914" y="1741518"/>
            <a:ext cx="7052328" cy="4837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Autofit/>
          </a:bodyPr>
          <a:lstStyle>
            <a:lvl1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5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Typograph Regular"/>
                <a:ea typeface="Typograph Regular"/>
                <a:cs typeface="Typograph Regular"/>
                <a:sym typeface="Typograph Regular"/>
              </a:defRPr>
            </a:lvl1pPr>
            <a:lvl2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5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Typograph Regular"/>
                <a:ea typeface="Typograph Regular"/>
                <a:cs typeface="Typograph Regular"/>
                <a:sym typeface="Typograph Regular"/>
              </a:defRPr>
            </a:lvl2pPr>
            <a:lvl3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5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Typograph Regular"/>
                <a:ea typeface="Typograph Regular"/>
                <a:cs typeface="Typograph Regular"/>
                <a:sym typeface="Typograph Regular"/>
              </a:defRPr>
            </a:lvl3pPr>
            <a:lvl4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5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Typograph Regular"/>
                <a:ea typeface="Typograph Regular"/>
                <a:cs typeface="Typograph Regular"/>
                <a:sym typeface="Typograph Regular"/>
              </a:defRPr>
            </a:lvl4pPr>
            <a:lvl5pPr marL="0" marR="0" indent="0" algn="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5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Typograph Regular"/>
                <a:ea typeface="Typograph Regular"/>
                <a:cs typeface="Typograph Regular"/>
                <a:sym typeface="Typograph Regular"/>
              </a:defRPr>
            </a:lvl5pPr>
            <a:lvl6pPr marL="0" marR="0" indent="1778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3556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5334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7112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שדרוג התשתיות הפסיביות</a:t>
            </a: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סביבת רשת תקשורת אחודה – מחשב, טלפון, אלחוט</a:t>
            </a:r>
            <a:endParaRPr lang="en-US" altLang="he-IL" sz="1800" kern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מתן מענה אחוד גם לסביבת מצלמות אבטחה</a:t>
            </a: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גורם אחראי אחד לכלל פתרון המחשוב</a:t>
            </a: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רכישת ידע בזמן קצר יחסית</a:t>
            </a: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to Market</a:t>
            </a:r>
            <a:endParaRPr lang="he-IL" altLang="he-IL" sz="1800" kern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תשלום שוטף (במקום </a:t>
            </a:r>
            <a:r>
              <a:rPr lang="he-IL" altLang="he-IL" sz="1800" kern="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חד"פ</a:t>
            </a: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תמיכה ושירות </a:t>
            </a:r>
            <a:r>
              <a:rPr lang="en-US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24x7</a:t>
            </a:r>
            <a:endParaRPr lang="he-IL" altLang="he-IL" sz="1800" kern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1">
              <a:lnSpc>
                <a:spcPct val="150000"/>
              </a:lnSpc>
              <a:spcBef>
                <a:spcPts val="1000"/>
              </a:spcBef>
              <a:buFontTx/>
              <a:buBlip>
                <a:blip r:embed="rId4"/>
              </a:buBlip>
            </a:pP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מערכות נוספות : מרכבה, </a:t>
            </a:r>
            <a:r>
              <a:rPr lang="he-IL" altLang="he-IL" sz="1800" kern="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מנב"ס</a:t>
            </a:r>
            <a:r>
              <a:rPr lang="he-IL" altLang="he-IL" sz="18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מנהלתית ופדגוגית</a:t>
            </a:r>
          </a:p>
        </p:txBody>
      </p:sp>
    </p:spTree>
    <p:extLst>
      <p:ext uri="{BB962C8B-B14F-4D97-AF65-F5344CB8AC3E}">
        <p14:creationId xmlns:p14="http://schemas.microsoft.com/office/powerpoint/2010/main" val="435062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Oval 1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9" y="4388303"/>
            <a:ext cx="824089" cy="70298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>
              <a:solidFill>
                <a:prstClr val="white"/>
              </a:solidFill>
              <a:latin typeface="Verdana"/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0695B97F-8C91-41C0-AC72-19A3B7715354}"/>
              </a:ext>
            </a:extLst>
          </p:cNvPr>
          <p:cNvSpPr/>
          <p:nvPr/>
        </p:nvSpPr>
        <p:spPr>
          <a:xfrm>
            <a:off x="894305" y="4534073"/>
            <a:ext cx="11279884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093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>
              <a:solidFill>
                <a:srgbClr val="FFFFFF"/>
              </a:solidFill>
              <a:latin typeface="Verdana"/>
              <a:sym typeface="Helvetica Neue Medium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262D369-3326-421E-9DB1-C4BDC9BD78D7}"/>
              </a:ext>
            </a:extLst>
          </p:cNvPr>
          <p:cNvSpPr/>
          <p:nvPr/>
        </p:nvSpPr>
        <p:spPr>
          <a:xfrm>
            <a:off x="1707098" y="5313501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פסיביות</a:t>
            </a:r>
            <a:endParaRPr lang="en-US" sz="2800" b="1" dirty="0">
              <a:solidFill>
                <a:srgbClr val="00B0F0"/>
              </a:solidFill>
              <a:latin typeface="Verdana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98D796-ADFE-4356-8E18-8AFF6B5390D2}"/>
              </a:ext>
            </a:extLst>
          </p:cNvPr>
          <p:cNvSpPr/>
          <p:nvPr/>
        </p:nvSpPr>
        <p:spPr>
          <a:xfrm>
            <a:off x="4901363" y="5313501"/>
            <a:ext cx="2895381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מחשוב</a:t>
            </a:r>
          </a:p>
        </p:txBody>
      </p:sp>
      <p:pic>
        <p:nvPicPr>
          <p:cNvPr id="6" name="מציין מיקום של תמונה 5">
            <a:extLst>
              <a:ext uri="{FF2B5EF4-FFF2-40B4-BE49-F238E27FC236}">
                <a16:creationId xmlns:a16="http://schemas.microsoft.com/office/drawing/2014/main" id="{9865EC7F-D94B-448E-953E-EF01C392709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93"/>
          <a:stretch/>
        </p:blipFill>
        <p:spPr>
          <a:xfrm>
            <a:off x="1" y="10"/>
            <a:ext cx="12174188" cy="4652377"/>
          </a:xfrm>
          <a:prstGeom prst="rect">
            <a:avLst/>
          </a:prstGeom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27C559D7-9FCC-4BA8-B25B-8E5EDDF5B2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69731" y="3914295"/>
            <a:ext cx="1472227" cy="1659727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pic>
        <p:nvPicPr>
          <p:cNvPr id="9" name="A9BBCAA9-9920-40F9-A988-9B8CD06E8007" descr="A9BBCAA9-9920-40F9-A988-9B8CD06E8007">
            <a:extLst>
              <a:ext uri="{FF2B5EF4-FFF2-40B4-BE49-F238E27FC236}">
                <a16:creationId xmlns:a16="http://schemas.microsoft.com/office/drawing/2014/main" id="{2E6CC3AB-ECB9-4695-932C-7AA6A5059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7" y="0"/>
            <a:ext cx="12233098" cy="46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06E37FB1-E9E0-43CB-A71B-BBA71D1774F1}"/>
              </a:ext>
            </a:extLst>
          </p:cNvPr>
          <p:cNvSpPr/>
          <p:nvPr/>
        </p:nvSpPr>
        <p:spPr>
          <a:xfrm>
            <a:off x="8126526" y="5313501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אקטיביות</a:t>
            </a:r>
            <a:endParaRPr lang="en-US" sz="2800" b="1" dirty="0">
              <a:solidFill>
                <a:srgbClr val="00B0F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30882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Oval 1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9" y="4388303"/>
            <a:ext cx="824089" cy="70298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>
              <a:solidFill>
                <a:prstClr val="white"/>
              </a:solidFill>
              <a:latin typeface="Verdana"/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0695B97F-8C91-41C0-AC72-19A3B7715354}"/>
              </a:ext>
            </a:extLst>
          </p:cNvPr>
          <p:cNvSpPr/>
          <p:nvPr/>
        </p:nvSpPr>
        <p:spPr>
          <a:xfrm>
            <a:off x="894305" y="820726"/>
            <a:ext cx="11279884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093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>
              <a:solidFill>
                <a:srgbClr val="FFFFFF"/>
              </a:solidFill>
              <a:latin typeface="Verdana"/>
              <a:sym typeface="Helvetica Neue Medium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262D369-3326-421E-9DB1-C4BDC9BD78D7}"/>
              </a:ext>
            </a:extLst>
          </p:cNvPr>
          <p:cNvSpPr/>
          <p:nvPr/>
        </p:nvSpPr>
        <p:spPr>
          <a:xfrm>
            <a:off x="1707098" y="1265620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פסיביות</a:t>
            </a:r>
            <a:endParaRPr lang="en-US" sz="2800" b="1" dirty="0">
              <a:solidFill>
                <a:srgbClr val="00B0F0"/>
              </a:solidFill>
              <a:latin typeface="Verdana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98D796-ADFE-4356-8E18-8AFF6B5390D2}"/>
              </a:ext>
            </a:extLst>
          </p:cNvPr>
          <p:cNvSpPr/>
          <p:nvPr/>
        </p:nvSpPr>
        <p:spPr>
          <a:xfrm>
            <a:off x="4901363" y="1265620"/>
            <a:ext cx="2895381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מחשוב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27C559D7-9FCC-4BA8-B25B-8E5EDDF5B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92859" y="200948"/>
            <a:ext cx="1472227" cy="1659727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06E37FB1-E9E0-43CB-A71B-BBA71D1774F1}"/>
              </a:ext>
            </a:extLst>
          </p:cNvPr>
          <p:cNvSpPr/>
          <p:nvPr/>
        </p:nvSpPr>
        <p:spPr>
          <a:xfrm>
            <a:off x="8126526" y="1265620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אקטיביות</a:t>
            </a:r>
            <a:endParaRPr lang="en-US" sz="2800" b="1" dirty="0">
              <a:solidFill>
                <a:srgbClr val="00B0F0"/>
              </a:solidFill>
              <a:latin typeface="Verdana"/>
            </a:endParaRPr>
          </a:p>
        </p:txBody>
      </p:sp>
      <p:sp>
        <p:nvSpPr>
          <p:cNvPr id="13" name="כותרת 1">
            <a:extLst>
              <a:ext uri="{FF2B5EF4-FFF2-40B4-BE49-F238E27FC236}">
                <a16:creationId xmlns:a16="http://schemas.microsoft.com/office/drawing/2014/main" id="{1C416A74-6BCE-47B4-876D-ED8C5F23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649" y="255331"/>
            <a:ext cx="5656783" cy="647305"/>
          </a:xfrm>
        </p:spPr>
        <p:txBody>
          <a:bodyPr>
            <a:normAutofit/>
          </a:bodyPr>
          <a:lstStyle/>
          <a:p>
            <a:r>
              <a:rPr lang="he-IL" sz="2600" dirty="0">
                <a:solidFill>
                  <a:srgbClr val="000066"/>
                </a:solidFill>
              </a:rPr>
              <a:t>קטלוג המוצרים :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800F9336-57EA-4F56-A159-D82EFB61DA67}"/>
              </a:ext>
            </a:extLst>
          </p:cNvPr>
          <p:cNvSpPr/>
          <p:nvPr/>
        </p:nvSpPr>
        <p:spPr>
          <a:xfrm>
            <a:off x="8609556" y="25685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ניהול אבט"מ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746B1AD2-FD33-4354-87D9-6A53786ACE12}"/>
              </a:ext>
            </a:extLst>
          </p:cNvPr>
          <p:cNvSpPr/>
          <p:nvPr/>
        </p:nvSpPr>
        <p:spPr>
          <a:xfrm>
            <a:off x="5399842" y="25685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שירותי </a:t>
            </a:r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AD</a:t>
            </a:r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 </a:t>
            </a:r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/</a:t>
            </a:r>
            <a:endParaRPr lang="he-IL" sz="1400" b="1" dirty="0">
              <a:solidFill>
                <a:srgbClr val="000099"/>
              </a:solidFill>
              <a:latin typeface="Verdana"/>
              <a:cs typeface="Tahoma" panose="020B0604030504040204" pitchFamily="34" charset="0"/>
            </a:endParaRPr>
          </a:p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פתרונות הזדהות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CCCB37B0-9D1B-4359-9D19-DF1B4CEA307A}"/>
              </a:ext>
            </a:extLst>
          </p:cNvPr>
          <p:cNvSpPr/>
          <p:nvPr/>
        </p:nvSpPr>
        <p:spPr>
          <a:xfrm>
            <a:off x="2190128" y="25685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סקר תשתיות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B29B912A-84F6-414A-AC28-078CDFC1CF95}"/>
              </a:ext>
            </a:extLst>
          </p:cNvPr>
          <p:cNvSpPr/>
          <p:nvPr/>
        </p:nvSpPr>
        <p:spPr>
          <a:xfrm>
            <a:off x="8609555" y="3457197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מתגים מנוהלים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95801101-A0E8-4308-8D41-39E955588924}"/>
              </a:ext>
            </a:extLst>
          </p:cNvPr>
          <p:cNvSpPr/>
          <p:nvPr/>
        </p:nvSpPr>
        <p:spPr>
          <a:xfrm>
            <a:off x="8609555" y="4320348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פריסת אלחוט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F5C9A2CD-3076-4F9B-BC12-FF77C879D56F}"/>
              </a:ext>
            </a:extLst>
          </p:cNvPr>
          <p:cNvSpPr/>
          <p:nvPr/>
        </p:nvSpPr>
        <p:spPr>
          <a:xfrm>
            <a:off x="8609555" y="519282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שו"ב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AD5B7502-5B5C-4E9E-83E3-3ED7E986899A}"/>
              </a:ext>
            </a:extLst>
          </p:cNvPr>
          <p:cNvSpPr/>
          <p:nvPr/>
        </p:nvSpPr>
        <p:spPr>
          <a:xfrm>
            <a:off x="5399842" y="3446603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Office 365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CD4A01E4-9D98-49DF-9BC9-93B07A57D5AF}"/>
              </a:ext>
            </a:extLst>
          </p:cNvPr>
          <p:cNvSpPr/>
          <p:nvPr/>
        </p:nvSpPr>
        <p:spPr>
          <a:xfrm>
            <a:off x="5399842" y="4320347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שולחן עבודה בענן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1ADCA6FB-1DBA-4F92-B22C-524485652D50}"/>
              </a:ext>
            </a:extLst>
          </p:cNvPr>
          <p:cNvSpPr/>
          <p:nvPr/>
        </p:nvSpPr>
        <p:spPr>
          <a:xfrm>
            <a:off x="5399842" y="5192828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שירותי אירוח וירטואליים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E2B0E247-43B1-4797-B0F6-32A8FF34B713}"/>
              </a:ext>
            </a:extLst>
          </p:cNvPr>
          <p:cNvSpPr/>
          <p:nvPr/>
        </p:nvSpPr>
        <p:spPr>
          <a:xfrm>
            <a:off x="5399842" y="6025280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שירותי קבצים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C59128A1-9BD7-4EA1-AF44-CF8D01483889}"/>
              </a:ext>
            </a:extLst>
          </p:cNvPr>
          <p:cNvSpPr/>
          <p:nvPr/>
        </p:nvSpPr>
        <p:spPr>
          <a:xfrm>
            <a:off x="2190128" y="3429000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תוך מבנים </a:t>
            </a:r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/</a:t>
            </a:r>
          </a:p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חוץ מבנים</a:t>
            </a: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AD08B546-887B-4AD2-8B1C-BEC34ED0D173}"/>
              </a:ext>
            </a:extLst>
          </p:cNvPr>
          <p:cNvSpPr/>
          <p:nvPr/>
        </p:nvSpPr>
        <p:spPr>
          <a:xfrm>
            <a:off x="2190128" y="42830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ציוד נלווה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pic>
        <p:nvPicPr>
          <p:cNvPr id="3" name="Graphic 2" descr="Checkmark">
            <a:extLst>
              <a:ext uri="{FF2B5EF4-FFF2-40B4-BE49-F238E27FC236}">
                <a16:creationId xmlns:a16="http://schemas.microsoft.com/office/drawing/2014/main" id="{FA40CC97-46C6-4A52-908A-17D3B66C74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215648" y="2509532"/>
            <a:ext cx="411895" cy="41189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EAE88CAA-E0E5-4065-A84E-7B6AE602A8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204761" y="5122105"/>
            <a:ext cx="411895" cy="411895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35F95B7C-18F1-4A27-BBEF-26BBD5CEA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034211" y="5145636"/>
            <a:ext cx="411895" cy="411895"/>
          </a:xfrm>
          <a:prstGeom prst="rect">
            <a:avLst/>
          </a:prstGeom>
        </p:spPr>
      </p:pic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E9C2863E-ED82-4BE6-8EBC-0AE68E71D9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034211" y="6001818"/>
            <a:ext cx="411895" cy="411895"/>
          </a:xfrm>
          <a:prstGeom prst="rect">
            <a:avLst/>
          </a:prstGeom>
        </p:spPr>
      </p:pic>
      <p:sp>
        <p:nvSpPr>
          <p:cNvPr id="35" name="Rectangle 13">
            <a:extLst>
              <a:ext uri="{FF2B5EF4-FFF2-40B4-BE49-F238E27FC236}">
                <a16:creationId xmlns:a16="http://schemas.microsoft.com/office/drawing/2014/main" id="{8D8966FB-9866-4722-9A19-C19A66DA5C29}"/>
              </a:ext>
            </a:extLst>
          </p:cNvPr>
          <p:cNvSpPr/>
          <p:nvPr/>
        </p:nvSpPr>
        <p:spPr>
          <a:xfrm>
            <a:off x="2190128" y="5145636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ביטחון ואבטחה</a:t>
            </a:r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87912CAC-47C6-4B6B-B3BC-96687447ABA6}"/>
              </a:ext>
            </a:extLst>
          </p:cNvPr>
          <p:cNvSpPr/>
          <p:nvPr/>
        </p:nvSpPr>
        <p:spPr>
          <a:xfrm>
            <a:off x="2190128" y="6008193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</a:rPr>
              <a:t>בקרת כניסה, </a:t>
            </a:r>
            <a:r>
              <a:rPr lang="en-US" sz="1400" b="1" dirty="0">
                <a:solidFill>
                  <a:srgbClr val="000099"/>
                </a:solidFill>
                <a:latin typeface="Verdana"/>
              </a:rPr>
              <a:t>CCTV</a:t>
            </a:r>
            <a:r>
              <a:rPr lang="he-IL" sz="1400" b="1" dirty="0">
                <a:solidFill>
                  <a:srgbClr val="000099"/>
                </a:solidFill>
                <a:latin typeface="Verdana"/>
              </a:rPr>
              <a:t>, כריזה ואזעקה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8D3ECC4-296B-49D1-8084-A944D66FE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424225"/>
              </p:ext>
            </p:extLst>
          </p:nvPr>
        </p:nvGraphicFramePr>
        <p:xfrm>
          <a:off x="135276" y="5486550"/>
          <a:ext cx="1898422" cy="119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554">
                  <a:extLst>
                    <a:ext uri="{9D8B030D-6E8A-4147-A177-3AD203B41FA5}">
                      <a16:colId xmlns:a16="http://schemas.microsoft.com/office/drawing/2014/main" val="2078031613"/>
                    </a:ext>
                  </a:extLst>
                </a:gridCol>
                <a:gridCol w="683868">
                  <a:extLst>
                    <a:ext uri="{9D8B030D-6E8A-4147-A177-3AD203B41FA5}">
                      <a16:colId xmlns:a16="http://schemas.microsoft.com/office/drawing/2014/main" val="26801440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i="0" u="sng" dirty="0"/>
                        <a:t>מקרא</a:t>
                      </a:r>
                      <a:endParaRPr lang="en-US" sz="1200" i="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507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121917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99"/>
                          </a:solidFill>
                          <a:latin typeface="+mn-lt"/>
                          <a:cs typeface="+mn-cs"/>
                        </a:rPr>
                        <a:t>שירות אשר נצטרך במטה המינהל</a:t>
                      </a:r>
                      <a:endParaRPr lang="en-US" sz="1200" b="1" dirty="0">
                        <a:solidFill>
                          <a:srgbClr val="000099"/>
                        </a:solidFill>
                        <a:latin typeface="+mn-lt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117895"/>
                  </a:ext>
                </a:extLst>
              </a:tr>
            </a:tbl>
          </a:graphicData>
        </a:graphic>
      </p:graphicFrame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032D5405-32F5-4823-90C9-21F9B731D4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489777" y="6049041"/>
            <a:ext cx="411895" cy="41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39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Oval 1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9" y="4388303"/>
            <a:ext cx="824089" cy="70298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>
              <a:solidFill>
                <a:prstClr val="white"/>
              </a:solidFill>
              <a:latin typeface="Verdana"/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0695B97F-8C91-41C0-AC72-19A3B7715354}"/>
              </a:ext>
            </a:extLst>
          </p:cNvPr>
          <p:cNvSpPr/>
          <p:nvPr/>
        </p:nvSpPr>
        <p:spPr>
          <a:xfrm>
            <a:off x="894305" y="820726"/>
            <a:ext cx="11279884" cy="265623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093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>
              <a:solidFill>
                <a:srgbClr val="FFFFFF"/>
              </a:solidFill>
              <a:latin typeface="Verdana"/>
              <a:sym typeface="Helvetica Neue Medium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262D369-3326-421E-9DB1-C4BDC9BD78D7}"/>
              </a:ext>
            </a:extLst>
          </p:cNvPr>
          <p:cNvSpPr/>
          <p:nvPr/>
        </p:nvSpPr>
        <p:spPr>
          <a:xfrm>
            <a:off x="1707098" y="1265620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פסיביות</a:t>
            </a:r>
            <a:endParaRPr lang="en-US" sz="2800" b="1" dirty="0">
              <a:solidFill>
                <a:srgbClr val="00B0F0"/>
              </a:solidFill>
              <a:latin typeface="Verdana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98D796-ADFE-4356-8E18-8AFF6B5390D2}"/>
              </a:ext>
            </a:extLst>
          </p:cNvPr>
          <p:cNvSpPr/>
          <p:nvPr/>
        </p:nvSpPr>
        <p:spPr>
          <a:xfrm>
            <a:off x="4901363" y="1265620"/>
            <a:ext cx="2895381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מחשוב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27C559D7-9FCC-4BA8-B25B-8E5EDDF5B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92859" y="200948"/>
            <a:ext cx="1472227" cy="1659727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06E37FB1-E9E0-43CB-A71B-BBA71D1774F1}"/>
              </a:ext>
            </a:extLst>
          </p:cNvPr>
          <p:cNvSpPr/>
          <p:nvPr/>
        </p:nvSpPr>
        <p:spPr>
          <a:xfrm>
            <a:off x="8126526" y="1265620"/>
            <a:ext cx="2864483" cy="118593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2800" b="1" dirty="0">
                <a:solidFill>
                  <a:srgbClr val="00B0F0"/>
                </a:solidFill>
                <a:latin typeface="Verdana"/>
                <a:cs typeface="Tahoma" panose="020B0604030504040204" pitchFamily="34" charset="0"/>
              </a:rPr>
              <a:t>תשתיות אקטיביות</a:t>
            </a:r>
            <a:endParaRPr lang="en-US" sz="2800" b="1" dirty="0">
              <a:solidFill>
                <a:srgbClr val="00B0F0"/>
              </a:solidFill>
              <a:latin typeface="Verdana"/>
            </a:endParaRPr>
          </a:p>
        </p:txBody>
      </p:sp>
      <p:sp>
        <p:nvSpPr>
          <p:cNvPr id="13" name="כותרת 1">
            <a:extLst>
              <a:ext uri="{FF2B5EF4-FFF2-40B4-BE49-F238E27FC236}">
                <a16:creationId xmlns:a16="http://schemas.microsoft.com/office/drawing/2014/main" id="{1C416A74-6BCE-47B4-876D-ED8C5F23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649" y="255331"/>
            <a:ext cx="5656783" cy="647305"/>
          </a:xfrm>
        </p:spPr>
        <p:txBody>
          <a:bodyPr>
            <a:normAutofit/>
          </a:bodyPr>
          <a:lstStyle/>
          <a:p>
            <a:r>
              <a:rPr lang="he-IL" sz="2600" dirty="0">
                <a:solidFill>
                  <a:srgbClr val="000066"/>
                </a:solidFill>
              </a:rPr>
              <a:t>קטלוג המוצרים</a:t>
            </a:r>
            <a:r>
              <a:rPr lang="en-US" sz="2600" dirty="0">
                <a:solidFill>
                  <a:srgbClr val="000066"/>
                </a:solidFill>
              </a:rPr>
              <a:t> </a:t>
            </a:r>
            <a:r>
              <a:rPr lang="he-IL" sz="2600" dirty="0">
                <a:solidFill>
                  <a:srgbClr val="000066"/>
                </a:solidFill>
              </a:rPr>
              <a:t> (המשך) :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800F9336-57EA-4F56-A159-D82EFB61DA67}"/>
              </a:ext>
            </a:extLst>
          </p:cNvPr>
          <p:cNvSpPr/>
          <p:nvPr/>
        </p:nvSpPr>
        <p:spPr>
          <a:xfrm>
            <a:off x="8609556" y="25685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שירותי </a:t>
            </a:r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DDOS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746B1AD2-FD33-4354-87D9-6A53786ACE12}"/>
              </a:ext>
            </a:extLst>
          </p:cNvPr>
          <p:cNvSpPr/>
          <p:nvPr/>
        </p:nvSpPr>
        <p:spPr>
          <a:xfrm>
            <a:off x="5399842" y="25685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סינון תוכן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CCCB37B0-9D1B-4359-9D19-DF1B4CEA307A}"/>
              </a:ext>
            </a:extLst>
          </p:cNvPr>
          <p:cNvSpPr/>
          <p:nvPr/>
        </p:nvSpPr>
        <p:spPr>
          <a:xfrm>
            <a:off x="2190128" y="256857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קווי תקשורת</a:t>
            </a:r>
            <a:r>
              <a:rPr lang="he-IL" sz="1400" b="1" dirty="0">
                <a:solidFill>
                  <a:srgbClr val="000099"/>
                </a:solidFill>
                <a:latin typeface="Verdana"/>
              </a:rPr>
              <a:t> </a:t>
            </a:r>
            <a:r>
              <a:rPr lang="en-US" sz="1400" b="1" dirty="0">
                <a:solidFill>
                  <a:srgbClr val="000099"/>
                </a:solidFill>
                <a:latin typeface="Verdana"/>
              </a:rPr>
              <a:t>IPVPN</a:t>
            </a:r>
            <a:endParaRPr lang="he-IL" sz="1400" b="1" dirty="0">
              <a:solidFill>
                <a:srgbClr val="000099"/>
              </a:solidFill>
              <a:latin typeface="Verdana"/>
              <a:cs typeface="Tahoma" panose="020B0604030504040204" pitchFamily="34" charset="0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B29B912A-84F6-414A-AC28-078CDFC1CF95}"/>
              </a:ext>
            </a:extLst>
          </p:cNvPr>
          <p:cNvSpPr/>
          <p:nvPr/>
        </p:nvSpPr>
        <p:spPr>
          <a:xfrm>
            <a:off x="8609555" y="3457197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שירותי </a:t>
            </a:r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Firewall</a:t>
            </a:r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 מנוהל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95801101-A0E8-4308-8D41-39E955588924}"/>
              </a:ext>
            </a:extLst>
          </p:cNvPr>
          <p:cNvSpPr/>
          <p:nvPr/>
        </p:nvSpPr>
        <p:spPr>
          <a:xfrm>
            <a:off x="8609555" y="4320348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</a:rPr>
              <a:t>שירותי </a:t>
            </a:r>
            <a:r>
              <a:rPr lang="en-US" sz="1400" b="1" dirty="0">
                <a:solidFill>
                  <a:srgbClr val="000099"/>
                </a:solidFill>
                <a:latin typeface="Verdana"/>
              </a:rPr>
              <a:t>Load Balance</a:t>
            </a:r>
            <a:r>
              <a:rPr lang="he-IL" sz="1400" b="1" dirty="0">
                <a:solidFill>
                  <a:srgbClr val="000099"/>
                </a:solidFill>
                <a:latin typeface="Verdana"/>
              </a:rPr>
              <a:t> מנוהל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F5C9A2CD-3076-4F9B-BC12-FF77C879D56F}"/>
              </a:ext>
            </a:extLst>
          </p:cNvPr>
          <p:cNvSpPr/>
          <p:nvPr/>
        </p:nvSpPr>
        <p:spPr>
          <a:xfrm>
            <a:off x="8609555" y="519282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שירותי הזדהות חזקה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AD5B7502-5B5C-4E9E-83E3-3ED7E986899A}"/>
              </a:ext>
            </a:extLst>
          </p:cNvPr>
          <p:cNvSpPr/>
          <p:nvPr/>
        </p:nvSpPr>
        <p:spPr>
          <a:xfrm>
            <a:off x="5399842" y="3446603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בסיסי נתונים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CD4A01E4-9D98-49DF-9BC9-93B07A57D5AF}"/>
              </a:ext>
            </a:extLst>
          </p:cNvPr>
          <p:cNvSpPr/>
          <p:nvPr/>
        </p:nvSpPr>
        <p:spPr>
          <a:xfrm>
            <a:off x="5399842" y="4320347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חיבור מאובטח מרחוק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1ADCA6FB-1DBA-4F92-B22C-524485652D50}"/>
              </a:ext>
            </a:extLst>
          </p:cNvPr>
          <p:cNvSpPr/>
          <p:nvPr/>
        </p:nvSpPr>
        <p:spPr>
          <a:xfrm>
            <a:off x="5399842" y="5192828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גלישה בטוחה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C59128A1-9BD7-4EA1-AF44-CF8D01483889}"/>
              </a:ext>
            </a:extLst>
          </p:cNvPr>
          <p:cNvSpPr/>
          <p:nvPr/>
        </p:nvSpPr>
        <p:spPr>
          <a:xfrm>
            <a:off x="2190128" y="3429000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he-IL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קישוריות לאינטרנט</a:t>
            </a:r>
            <a:endParaRPr lang="en-US" sz="1400" b="1" dirty="0">
              <a:solidFill>
                <a:srgbClr val="000099"/>
              </a:solidFill>
              <a:latin typeface="Verdana"/>
              <a:cs typeface="Tahoma" panose="020B0604030504040204" pitchFamily="34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395AC01A-6FDA-4B08-B2AD-DFBC25428A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302028" y="3429000"/>
            <a:ext cx="411895" cy="411895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FEB953D5-0021-467E-8782-5770C21080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092315" y="3429000"/>
            <a:ext cx="411895" cy="411895"/>
          </a:xfrm>
          <a:prstGeom prst="rect">
            <a:avLst/>
          </a:prstGeom>
        </p:spPr>
      </p:pic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1929189C-1A3F-4BA8-B409-D81A549054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82602" y="3429000"/>
            <a:ext cx="411895" cy="411895"/>
          </a:xfrm>
          <a:prstGeom prst="rect">
            <a:avLst/>
          </a:prstGeom>
        </p:spPr>
      </p:pic>
      <p:pic>
        <p:nvPicPr>
          <p:cNvPr id="35" name="Graphic 34" descr="Checkmark">
            <a:extLst>
              <a:ext uri="{FF2B5EF4-FFF2-40B4-BE49-F238E27FC236}">
                <a16:creationId xmlns:a16="http://schemas.microsoft.com/office/drawing/2014/main" id="{A73C36EA-263E-45D5-9F02-34B3E33D2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092314" y="4240334"/>
            <a:ext cx="411895" cy="411895"/>
          </a:xfrm>
          <a:prstGeom prst="rect">
            <a:avLst/>
          </a:prstGeom>
        </p:spPr>
      </p:pic>
      <p:sp>
        <p:nvSpPr>
          <p:cNvPr id="36" name="Rectangle 13">
            <a:extLst>
              <a:ext uri="{FF2B5EF4-FFF2-40B4-BE49-F238E27FC236}">
                <a16:creationId xmlns:a16="http://schemas.microsoft.com/office/drawing/2014/main" id="{98887537-216E-4AED-A92E-68B36852082A}"/>
              </a:ext>
            </a:extLst>
          </p:cNvPr>
          <p:cNvSpPr/>
          <p:nvPr/>
        </p:nvSpPr>
        <p:spPr>
          <a:xfrm>
            <a:off x="5399842" y="6065309"/>
            <a:ext cx="1898421" cy="69431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219140"/>
            <a:r>
              <a:rPr lang="en-US" sz="1400" b="1" dirty="0">
                <a:solidFill>
                  <a:srgbClr val="000099"/>
                </a:solidFill>
                <a:latin typeface="Verdana"/>
                <a:cs typeface="Tahoma" panose="020B0604030504040204" pitchFamily="34" charset="0"/>
              </a:rPr>
              <a:t>Teams &amp; Collaboration</a:t>
            </a:r>
            <a:endParaRPr lang="en-US" sz="1400" b="1" dirty="0">
              <a:solidFill>
                <a:srgbClr val="000099"/>
              </a:solidFill>
              <a:latin typeface="Verdana"/>
            </a:endParaRP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9C161464-0860-42FA-B8E0-34B88E33F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525114"/>
              </p:ext>
            </p:extLst>
          </p:nvPr>
        </p:nvGraphicFramePr>
        <p:xfrm>
          <a:off x="135276" y="5486550"/>
          <a:ext cx="1898422" cy="119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554">
                  <a:extLst>
                    <a:ext uri="{9D8B030D-6E8A-4147-A177-3AD203B41FA5}">
                      <a16:colId xmlns:a16="http://schemas.microsoft.com/office/drawing/2014/main" val="2078031613"/>
                    </a:ext>
                  </a:extLst>
                </a:gridCol>
                <a:gridCol w="683868">
                  <a:extLst>
                    <a:ext uri="{9D8B030D-6E8A-4147-A177-3AD203B41FA5}">
                      <a16:colId xmlns:a16="http://schemas.microsoft.com/office/drawing/2014/main" val="26801440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i="0" u="sng" dirty="0"/>
                        <a:t>מקרא</a:t>
                      </a:r>
                      <a:endParaRPr lang="en-US" sz="1200" i="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507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121917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99"/>
                          </a:solidFill>
                          <a:latin typeface="+mn-lt"/>
                          <a:cs typeface="+mn-cs"/>
                        </a:rPr>
                        <a:t>שירות אשר נצטרך במטה המינהל</a:t>
                      </a:r>
                      <a:endParaRPr lang="en-US" sz="1200" b="1" dirty="0">
                        <a:solidFill>
                          <a:srgbClr val="000099"/>
                        </a:solidFill>
                        <a:latin typeface="+mn-lt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117895"/>
                  </a:ext>
                </a:extLst>
              </a:tr>
            </a:tbl>
          </a:graphicData>
        </a:graphic>
      </p:graphicFrame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7DB6D2AB-F731-4BD0-A147-A8146CD9A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489777" y="6049041"/>
            <a:ext cx="411895" cy="41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91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rcRect l="9402" t="2628" r="6675" b="17035"/>
          <a:stretch>
            <a:fillRect/>
          </a:stretch>
        </p:blipFill>
        <p:spPr>
          <a:xfrm>
            <a:off x="-78122" y="-37959"/>
            <a:ext cx="12348244" cy="7017627"/>
          </a:xfrm>
          <a:prstGeom prst="rect">
            <a:avLst/>
          </a:prstGeom>
        </p:spPr>
      </p:pic>
      <p:sp>
        <p:nvSpPr>
          <p:cNvPr id="157" name="Title"/>
          <p:cNvSpPr txBox="1">
            <a:spLocks noGrp="1"/>
          </p:cNvSpPr>
          <p:nvPr>
            <p:ph type="title"/>
          </p:nvPr>
        </p:nvSpPr>
        <p:spPr>
          <a:xfrm>
            <a:off x="4059044" y="4967985"/>
            <a:ext cx="7967317" cy="103534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he-IL" sz="4000" dirty="0">
                <a:solidFill>
                  <a:srgbClr val="00B0F0"/>
                </a:solidFill>
              </a:rPr>
              <a:t>פערים הקיימים בכפר הנוער*</a:t>
            </a:r>
            <a:br>
              <a:rPr lang="he-IL" sz="4000" dirty="0">
                <a:solidFill>
                  <a:srgbClr val="00B0F0"/>
                </a:solidFill>
              </a:rPr>
            </a:br>
            <a:r>
              <a:rPr lang="he-IL" sz="1800" dirty="0">
                <a:solidFill>
                  <a:srgbClr val="00B0F0"/>
                </a:solidFill>
              </a:rPr>
              <a:t>*עפ"י ממצאי סקר אתר עין-כרם</a:t>
            </a:r>
            <a:endParaRPr lang="he-IL" sz="4000" dirty="0">
              <a:solidFill>
                <a:srgbClr val="00B0F0"/>
              </a:solidFill>
            </a:endParaRPr>
          </a:p>
        </p:txBody>
      </p:sp>
      <p:sp>
        <p:nvSpPr>
          <p:cNvPr id="4" name="Body"/>
          <p:cNvSpPr txBox="1">
            <a:spLocks/>
          </p:cNvSpPr>
          <p:nvPr/>
        </p:nvSpPr>
        <p:spPr>
          <a:xfrm>
            <a:off x="1380631" y="4197086"/>
            <a:ext cx="7517960" cy="2368775"/>
          </a:xfrm>
          <a:prstGeom prst="rect">
            <a:avLst/>
          </a:prstGeom>
        </p:spPr>
        <p:txBody>
          <a:bodyPr vert="horz" lIns="121920" tIns="60960" rIns="121920" bIns="60960" rtlCol="1">
            <a:normAutofit/>
          </a:bodyPr>
          <a:lstStyle>
            <a:lvl1pPr marL="180975" indent="-180975" algn="r" defTabSz="914400" rtl="1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002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002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002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002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002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buNone/>
            </a:pPr>
            <a:endParaRPr lang="he-IL" sz="2133" dirty="0">
              <a:latin typeface="Verdana"/>
              <a:cs typeface="Tahoma" panose="020B0604030504040204" pitchFamily="34" charset="0"/>
            </a:endParaRPr>
          </a:p>
        </p:txBody>
      </p:sp>
      <p:pic>
        <p:nvPicPr>
          <p:cNvPr id="2050" name="Picture 2" descr="המינהל לחינוך התיישבותי - עמותת למרחב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4" y="277238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47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C18CD82-3172-40E2-9EB3-6D3B37EAB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324" y="457375"/>
            <a:ext cx="5656783" cy="647305"/>
          </a:xfrm>
        </p:spPr>
        <p:txBody>
          <a:bodyPr>
            <a:normAutofit/>
          </a:bodyPr>
          <a:lstStyle/>
          <a:p>
            <a:r>
              <a:rPr lang="he-IL" sz="2600" dirty="0">
                <a:solidFill>
                  <a:srgbClr val="000066"/>
                </a:solidFill>
              </a:rPr>
              <a:t>פערים הקיימים בכפר נוער עין-כרם*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0AE6F5A-D020-4524-97AF-1B4A48389FA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61839" y="1262743"/>
            <a:ext cx="7623268" cy="5246914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סטייל "קיבוץ" - מבנים לימוד והנהלה מבוזרים (</a:t>
            </a:r>
            <a:r>
              <a:rPr lang="he-IL" altLang="he-IL" sz="1800" i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למעט </a:t>
            </a:r>
            <a:r>
              <a:rPr lang="he-IL" altLang="he-IL" sz="1800" i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ביאמה</a:t>
            </a: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פערים בין הדרישות הפדגוגיות לבין התשתית הקיימת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מספר מועט של אנשי תפעול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חוסר בידע והבנה בתפעול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חידושי חומרה תקופתיים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עמדות הקצה גדלות בקצב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נדרש לתפעל עמדות עבור מעבדות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סביבה עבודה לא מאובטחת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פערים בזמנים בין תכנון מול ביצוע</a:t>
            </a: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he-IL" altLang="he-IL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אין גורם מרכז אחד</a:t>
            </a:r>
          </a:p>
          <a:p>
            <a:endParaRPr lang="he-IL" sz="1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833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"/>
          <p:cNvSpPr/>
          <p:nvPr/>
        </p:nvSpPr>
        <p:spPr>
          <a:xfrm>
            <a:off x="7962210" y="575539"/>
            <a:ext cx="239681" cy="6288635"/>
          </a:xfrm>
          <a:prstGeom prst="rect">
            <a:avLst/>
          </a:prstGeom>
          <a:solidFill>
            <a:srgbClr val="CFE3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292093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>
              <a:solidFill>
                <a:srgbClr val="FFFFFF"/>
              </a:solidFill>
              <a:latin typeface="Verdana"/>
              <a:sym typeface="Helvetica Neue Medium"/>
            </a:endParaRPr>
          </a:p>
        </p:txBody>
      </p:sp>
      <p:pic>
        <p:nvPicPr>
          <p:cNvPr id="151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rcRect l="18007" r="42724"/>
          <a:stretch>
            <a:fillRect/>
          </a:stretch>
        </p:blipFill>
        <p:spPr>
          <a:xfrm>
            <a:off x="8127257" y="-28177"/>
            <a:ext cx="4068376" cy="6886177"/>
          </a:xfrm>
          <a:prstGeom prst="rect">
            <a:avLst/>
          </a:prstGeom>
        </p:spPr>
      </p:pic>
      <p:sp>
        <p:nvSpPr>
          <p:cNvPr id="152" name="Title"/>
          <p:cNvSpPr txBox="1">
            <a:spLocks noGrp="1"/>
          </p:cNvSpPr>
          <p:nvPr>
            <p:ph type="title"/>
          </p:nvPr>
        </p:nvSpPr>
        <p:spPr>
          <a:xfrm>
            <a:off x="1302299" y="728090"/>
            <a:ext cx="6014996" cy="611122"/>
          </a:xfrm>
          <a:prstGeom prst="rect">
            <a:avLst/>
          </a:prstGeom>
        </p:spPr>
        <p:txBody>
          <a:bodyPr/>
          <a:lstStyle/>
          <a:p>
            <a:r>
              <a:rPr lang="he-IL" sz="2600" dirty="0">
                <a:solidFill>
                  <a:srgbClr val="004990"/>
                </a:solidFill>
              </a:rPr>
              <a:t>מודל פתרון כפר נוער דיגיטלי</a:t>
            </a:r>
            <a:endParaRPr sz="2600" dirty="0">
              <a:solidFill>
                <a:srgbClr val="004990"/>
              </a:solidFill>
            </a:endParaRPr>
          </a:p>
        </p:txBody>
      </p:sp>
      <p:sp>
        <p:nvSpPr>
          <p:cNvPr id="153" name="Body"/>
          <p:cNvSpPr txBox="1">
            <a:spLocks noGrp="1"/>
          </p:cNvSpPr>
          <p:nvPr>
            <p:ph type="body" sz="half" idx="1"/>
          </p:nvPr>
        </p:nvSpPr>
        <p:spPr>
          <a:xfrm>
            <a:off x="522514" y="1415142"/>
            <a:ext cx="6833668" cy="527957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he-IL" sz="1600" b="1" dirty="0">
                <a:solidFill>
                  <a:srgbClr val="000066"/>
                </a:solidFill>
              </a:rPr>
              <a:t>תשתיות </a:t>
            </a:r>
            <a:r>
              <a:rPr lang="en-US" sz="1600" b="1" dirty="0">
                <a:solidFill>
                  <a:srgbClr val="000066"/>
                </a:solidFill>
              </a:rPr>
              <a:t>IP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הקמת תשתית עבור כפרי הנוער, לרבות מחשוב, </a:t>
            </a:r>
            <a:r>
              <a:rPr lang="en-US" sz="1600" dirty="0">
                <a:solidFill>
                  <a:srgbClr val="000066"/>
                </a:solidFill>
              </a:rPr>
              <a:t>WIFI</a:t>
            </a:r>
            <a:r>
              <a:rPr lang="he-IL" sz="1600" dirty="0">
                <a:solidFill>
                  <a:srgbClr val="000066"/>
                </a:solidFill>
              </a:rPr>
              <a:t> וטלפוניה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הפרדת סגמנטציה לרשתות – מנהלתית, פדגוגית, אלחוטית וטלפוניה</a:t>
            </a:r>
            <a:endParaRPr lang="en-US" sz="1600" dirty="0">
              <a:solidFill>
                <a:srgbClr val="000066"/>
              </a:solidFill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he-IL" sz="1600" b="1" dirty="0">
                <a:solidFill>
                  <a:srgbClr val="000066"/>
                </a:solidFill>
              </a:rPr>
              <a:t>תשתיות </a:t>
            </a:r>
            <a:r>
              <a:rPr lang="en-US" sz="1600" b="1" dirty="0">
                <a:solidFill>
                  <a:srgbClr val="000066"/>
                </a:solidFill>
              </a:rPr>
              <a:t>IT</a:t>
            </a:r>
            <a:endParaRPr lang="he-IL" sz="1600" b="1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הקמת שרתי קבצים, </a:t>
            </a:r>
            <a:r>
              <a:rPr lang="en-US" sz="1600" dirty="0">
                <a:solidFill>
                  <a:srgbClr val="000066"/>
                </a:solidFill>
              </a:rPr>
              <a:t>AD</a:t>
            </a:r>
            <a:r>
              <a:rPr lang="he-IL" sz="1600" dirty="0">
                <a:solidFill>
                  <a:srgbClr val="000066"/>
                </a:solidFill>
              </a:rPr>
              <a:t> ו </a:t>
            </a:r>
            <a:r>
              <a:rPr lang="en-US" sz="1600" dirty="0">
                <a:solidFill>
                  <a:srgbClr val="000066"/>
                </a:solidFill>
              </a:rPr>
              <a:t>DHCP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סנכרון משתמשים מסביבת משרד החינוך ל </a:t>
            </a:r>
            <a:r>
              <a:rPr lang="en-US" sz="1600" dirty="0">
                <a:solidFill>
                  <a:srgbClr val="000066"/>
                </a:solidFill>
              </a:rPr>
              <a:t>AD</a:t>
            </a:r>
            <a:r>
              <a:rPr lang="he-IL" sz="1600" dirty="0">
                <a:solidFill>
                  <a:srgbClr val="000066"/>
                </a:solidFill>
              </a:rPr>
              <a:t> של בזק בינלאומי – מיועד לבתי ספר ברשת הפדגוגית</a:t>
            </a:r>
            <a:endParaRPr lang="en-US" sz="1600" dirty="0">
              <a:solidFill>
                <a:srgbClr val="000066"/>
              </a:solidFill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he-IL" sz="1600" b="1" dirty="0">
                <a:solidFill>
                  <a:srgbClr val="000066"/>
                </a:solidFill>
              </a:rPr>
              <a:t>אבטחת מידע</a:t>
            </a: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ביצוע עדכוני אבטחת מידע - לפי הנחיות בשירות המדינה ומשרד החינוך</a:t>
            </a:r>
            <a:endParaRPr lang="en-US" sz="1600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ניהול מלא של סביבת התקשורת ואבטחת המידע </a:t>
            </a:r>
            <a:endParaRPr lang="en-US" sz="1600" dirty="0">
              <a:solidFill>
                <a:srgbClr val="000066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600" dirty="0">
                <a:solidFill>
                  <a:srgbClr val="000066"/>
                </a:solidFill>
              </a:rPr>
              <a:t>חיבור הסביבה לפתרון הזדהות</a:t>
            </a:r>
            <a:endParaRPr lang="en-US" sz="1600" dirty="0">
              <a:solidFill>
                <a:srgbClr val="000066"/>
              </a:solidFill>
            </a:endParaRPr>
          </a:p>
          <a:p>
            <a:pPr marL="0" indent="0" fontAlgn="ctr">
              <a:lnSpc>
                <a:spcPct val="150000"/>
              </a:lnSpc>
              <a:buNone/>
            </a:pPr>
            <a:endParaRPr sz="1600" dirty="0">
              <a:solidFill>
                <a:srgbClr val="004990"/>
              </a:solidFill>
            </a:endParaRPr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17295" y="187442"/>
            <a:ext cx="1590668" cy="1793253"/>
          </a:xfrm>
          <a:prstGeom prst="rect">
            <a:avLst/>
          </a:prstGeom>
          <a:ln w="12700">
            <a:miter lim="400000"/>
          </a:ln>
          <a:effectLst>
            <a:outerShdw blurRad="241300" dist="851" dir="3600000" rotWithShape="0">
              <a:srgbClr val="000000">
                <a:alpha val="37971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47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ערכת נושא Office">
  <a:themeElements>
    <a:clrScheme name="Bezeq">
      <a:dk1>
        <a:sysClr val="windowText" lastClr="000000"/>
      </a:dk1>
      <a:lt1>
        <a:sysClr val="window" lastClr="FFFFFF"/>
      </a:lt1>
      <a:dk2>
        <a:srgbClr val="9B9B9B"/>
      </a:dk2>
      <a:lt2>
        <a:srgbClr val="EEECE1"/>
      </a:lt2>
      <a:accent1>
        <a:srgbClr val="6AB43F"/>
      </a:accent1>
      <a:accent2>
        <a:srgbClr val="004990"/>
      </a:accent2>
      <a:accent3>
        <a:srgbClr val="E64089"/>
      </a:accent3>
      <a:accent4>
        <a:srgbClr val="222222"/>
      </a:accent4>
      <a:accent5>
        <a:srgbClr val="6AB43F"/>
      </a:accent5>
      <a:accent6>
        <a:srgbClr val="E64089"/>
      </a:accent6>
      <a:hlink>
        <a:srgbClr val="004990"/>
      </a:hlink>
      <a:folHlink>
        <a:srgbClr val="222222"/>
      </a:folHlink>
    </a:clrScheme>
    <a:fontScheme name="היבט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1_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611</Words>
  <Application>Microsoft Office PowerPoint</Application>
  <PresentationFormat>Widescreen</PresentationFormat>
  <Paragraphs>147</Paragraphs>
  <Slides>22</Slides>
  <Notes>10</Notes>
  <HiddenSlides>4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Arial</vt:lpstr>
      <vt:lpstr>Calibri</vt:lpstr>
      <vt:lpstr>Calibri Light</vt:lpstr>
      <vt:lpstr>David</vt:lpstr>
      <vt:lpstr>Helvetica Neue</vt:lpstr>
      <vt:lpstr>Helvetica Neue Light</vt:lpstr>
      <vt:lpstr>Helvetica Neue Medium</vt:lpstr>
      <vt:lpstr>Helvetica Neue Thin</vt:lpstr>
      <vt:lpstr>Tahoma</vt:lpstr>
      <vt:lpstr>Times New Roman</vt:lpstr>
      <vt:lpstr>Typograph Bold</vt:lpstr>
      <vt:lpstr>Typograph Regular</vt:lpstr>
      <vt:lpstr>Verdana</vt:lpstr>
      <vt:lpstr>Wingdings</vt:lpstr>
      <vt:lpstr>White</vt:lpstr>
      <vt:lpstr>ערכת נושא Office</vt:lpstr>
      <vt:lpstr>2_ערכת נושא Office</vt:lpstr>
      <vt:lpstr>1_White</vt:lpstr>
      <vt:lpstr>1_ערכת נושא Office</vt:lpstr>
      <vt:lpstr>כפר נוער "דיגיטלי"</vt:lpstr>
      <vt:lpstr>יעד הלקוחות :</vt:lpstr>
      <vt:lpstr>דרישות המחשוב :</vt:lpstr>
      <vt:lpstr>PowerPoint Presentation</vt:lpstr>
      <vt:lpstr>קטלוג המוצרים :</vt:lpstr>
      <vt:lpstr>קטלוג המוצרים  (המשך) :</vt:lpstr>
      <vt:lpstr>פערים הקיימים בכפר הנוער* *עפ"י ממצאי סקר אתר עין-כרם</vt:lpstr>
      <vt:lpstr>פערים הקיימים בכפר נוער עין-כרם*</vt:lpstr>
      <vt:lpstr>מודל פתרון כפר נוער דיגיטלי</vt:lpstr>
      <vt:lpstr>מודל פתרון כפר נוער דיגיטלי (המשך)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יתרונות המודל</vt:lpstr>
      <vt:lpstr>PowerPoint Presentation</vt:lpstr>
      <vt:lpstr>PowerPoint Presentation</vt:lpstr>
      <vt:lpstr>PowerPoint Presentation</vt:lpstr>
      <vt:lpstr>PowerPoint Presentation</vt:lpstr>
      <vt:lpstr>XXXX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כפר נוער "דיגיטלי"</dc:title>
  <dc:creator>אייל אלבז - Eyal Elbaz</dc:creator>
  <cp:lastModifiedBy>Vlady Shapiro</cp:lastModifiedBy>
  <cp:revision>23</cp:revision>
  <dcterms:created xsi:type="dcterms:W3CDTF">2020-01-02T08:13:50Z</dcterms:created>
  <dcterms:modified xsi:type="dcterms:W3CDTF">2020-09-07T11:43:23Z</dcterms:modified>
</cp:coreProperties>
</file>